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49"/>
  </p:notesMasterIdLst>
  <p:sldIdLst>
    <p:sldId id="256" r:id="rId2"/>
    <p:sldId id="290" r:id="rId3"/>
    <p:sldId id="257" r:id="rId4"/>
    <p:sldId id="258" r:id="rId5"/>
    <p:sldId id="259" r:id="rId6"/>
    <p:sldId id="267" r:id="rId7"/>
    <p:sldId id="260" r:id="rId8"/>
    <p:sldId id="268" r:id="rId9"/>
    <p:sldId id="261" r:id="rId10"/>
    <p:sldId id="298" r:id="rId11"/>
    <p:sldId id="263" r:id="rId12"/>
    <p:sldId id="262" r:id="rId13"/>
    <p:sldId id="299" r:id="rId14"/>
    <p:sldId id="300" r:id="rId15"/>
    <p:sldId id="301" r:id="rId16"/>
    <p:sldId id="302" r:id="rId17"/>
    <p:sldId id="264" r:id="rId18"/>
    <p:sldId id="265" r:id="rId19"/>
    <p:sldId id="281" r:id="rId20"/>
    <p:sldId id="288" r:id="rId21"/>
    <p:sldId id="289" r:id="rId22"/>
    <p:sldId id="291" r:id="rId23"/>
    <p:sldId id="292" r:id="rId24"/>
    <p:sldId id="293" r:id="rId25"/>
    <p:sldId id="303" r:id="rId26"/>
    <p:sldId id="304" r:id="rId27"/>
    <p:sldId id="266" r:id="rId28"/>
    <p:sldId id="295" r:id="rId29"/>
    <p:sldId id="296" r:id="rId30"/>
    <p:sldId id="297" r:id="rId31"/>
    <p:sldId id="283" r:id="rId32"/>
    <p:sldId id="285" r:id="rId33"/>
    <p:sldId id="305" r:id="rId34"/>
    <p:sldId id="306" r:id="rId35"/>
    <p:sldId id="284" r:id="rId36"/>
    <p:sldId id="286" r:id="rId37"/>
    <p:sldId id="276" r:id="rId38"/>
    <p:sldId id="282" r:id="rId39"/>
    <p:sldId id="279" r:id="rId40"/>
    <p:sldId id="278" r:id="rId41"/>
    <p:sldId id="273" r:id="rId42"/>
    <p:sldId id="277" r:id="rId43"/>
    <p:sldId id="271" r:id="rId44"/>
    <p:sldId id="272" r:id="rId45"/>
    <p:sldId id="274" r:id="rId46"/>
    <p:sldId id="270" r:id="rId47"/>
    <p:sldId id="26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CDABC-D236-4E85-9016-D7295311A099}" v="1167" dt="2023-12-15T21:10:57.921"/>
    <p1510:client id="{09A01FF7-5AEB-4A7F-B292-CB534DC1881E}" v="292" dt="2023-12-15T20:08:25.816"/>
    <p1510:client id="{324A9A7E-7449-4505-982B-59BDCB65A25D}" v="934" dt="2023-12-15T21:04:23.462"/>
    <p1510:client id="{8DB0E972-ED05-4B0D-ACF4-8D3FE5FE1B6E}" v="33" dt="2023-12-15T20:05:29.645"/>
    <p1510:client id="{EC5F08EE-51CA-408E-A44E-3CE84424ED53}" v="76" dt="2023-12-15T17:39:55.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09A01FF7-5AEB-4A7F-B292-CB534DC1881E}"/>
    <pc:docChg chg="addSld delSld modSld sldOrd addMainMaster delMainMaster modMainMaster">
      <pc:chgData name="Guest User" userId="" providerId="Windows Live" clId="Web-{09A01FF7-5AEB-4A7F-B292-CB534DC1881E}" dt="2023-12-15T20:08:25.816" v="307" actId="14100"/>
      <pc:docMkLst>
        <pc:docMk/>
      </pc:docMkLst>
      <pc:sldChg chg="addSp delSp modSp mod modClrScheme delDesignElem chgLayout">
        <pc:chgData name="Guest User" userId="" providerId="Windows Live" clId="Web-{09A01FF7-5AEB-4A7F-B292-CB534DC1881E}" dt="2023-12-15T18:22:00.792" v="186"/>
        <pc:sldMkLst>
          <pc:docMk/>
          <pc:sldMk cId="4031946678" sldId="256"/>
        </pc:sldMkLst>
        <pc:spChg chg="mod ord">
          <ac:chgData name="Guest User" userId="" providerId="Windows Live" clId="Web-{09A01FF7-5AEB-4A7F-B292-CB534DC1881E}" dt="2023-12-15T18:22:00.792" v="186"/>
          <ac:spMkLst>
            <pc:docMk/>
            <pc:sldMk cId="4031946678" sldId="256"/>
            <ac:spMk id="2" creationId="{F6EEF3B9-258D-1E46-CDAA-C3D3D0F3FD83}"/>
          </ac:spMkLst>
        </pc:spChg>
        <pc:spChg chg="mod ord">
          <ac:chgData name="Guest User" userId="" providerId="Windows Live" clId="Web-{09A01FF7-5AEB-4A7F-B292-CB534DC1881E}" dt="2023-12-15T18:22:00.792" v="186"/>
          <ac:spMkLst>
            <pc:docMk/>
            <pc:sldMk cId="4031946678" sldId="256"/>
            <ac:spMk id="3" creationId="{9A9464C7-9023-F7F0-E5C1-BAB6070BC5A3}"/>
          </ac:spMkLst>
        </pc:spChg>
        <pc:spChg chg="add del">
          <ac:chgData name="Guest User" userId="" providerId="Windows Live" clId="Web-{09A01FF7-5AEB-4A7F-B292-CB534DC1881E}" dt="2023-12-15T18:22:00.792" v="186"/>
          <ac:spMkLst>
            <pc:docMk/>
            <pc:sldMk cId="4031946678" sldId="256"/>
            <ac:spMk id="125" creationId="{007891EC-4501-44ED-A8C8-B11B6DB767AB}"/>
          </ac:spMkLst>
        </pc:spChg>
        <pc:cxnChg chg="add del">
          <ac:chgData name="Guest User" userId="" providerId="Windows Live" clId="Web-{09A01FF7-5AEB-4A7F-B292-CB534DC1881E}" dt="2023-12-15T18:22:00.792" v="186"/>
          <ac:cxnSpMkLst>
            <pc:docMk/>
            <pc:sldMk cId="4031946678" sldId="256"/>
            <ac:cxnSpMk id="127" creationId="{34E5597F-CE67-4085-9548-E6A8036DA3BB}"/>
          </ac:cxnSpMkLst>
        </pc:cxnChg>
      </pc:sldChg>
      <pc:sldChg chg="addSp delSp modSp mod setBg modClrScheme delDesignElem chgLayout">
        <pc:chgData name="Guest User" userId="" providerId="Windows Live" clId="Web-{09A01FF7-5AEB-4A7F-B292-CB534DC1881E}" dt="2023-12-15T18:22:00.792" v="186"/>
        <pc:sldMkLst>
          <pc:docMk/>
          <pc:sldMk cId="698309644" sldId="257"/>
        </pc:sldMkLst>
        <pc:spChg chg="mod ord">
          <ac:chgData name="Guest User" userId="" providerId="Windows Live" clId="Web-{09A01FF7-5AEB-4A7F-B292-CB534DC1881E}" dt="2023-12-15T18:22:00.792" v="186"/>
          <ac:spMkLst>
            <pc:docMk/>
            <pc:sldMk cId="698309644" sldId="257"/>
            <ac:spMk id="2" creationId="{1E63E5BD-F6A7-517C-791E-C99F92B142C2}"/>
          </ac:spMkLst>
        </pc:spChg>
        <pc:spChg chg="mod ord">
          <ac:chgData name="Guest User" userId="" providerId="Windows Live" clId="Web-{09A01FF7-5AEB-4A7F-B292-CB534DC1881E}" dt="2023-12-15T18:22:00.792" v="186"/>
          <ac:spMkLst>
            <pc:docMk/>
            <pc:sldMk cId="698309644" sldId="257"/>
            <ac:spMk id="3" creationId="{CC6F1CC6-7D39-78C9-DA83-CD0EAB5080CC}"/>
          </ac:spMkLst>
        </pc:spChg>
        <pc:spChg chg="add del">
          <ac:chgData name="Guest User" userId="" providerId="Windows Live" clId="Web-{09A01FF7-5AEB-4A7F-B292-CB534DC1881E}" dt="2023-12-15T18:22:00.792" v="186"/>
          <ac:spMkLst>
            <pc:docMk/>
            <pc:sldMk cId="698309644" sldId="257"/>
            <ac:spMk id="8" creationId="{3558DB37-9FEE-48A2-8578-ED0401573943}"/>
          </ac:spMkLst>
        </pc:spChg>
        <pc:spChg chg="add del">
          <ac:chgData name="Guest User" userId="" providerId="Windows Live" clId="Web-{09A01FF7-5AEB-4A7F-B292-CB534DC1881E}" dt="2023-12-15T18:22:00.792" v="186"/>
          <ac:spMkLst>
            <pc:docMk/>
            <pc:sldMk cId="698309644" sldId="257"/>
            <ac:spMk id="10" creationId="{5F7FCCA6-00E2-4F74-A105-0D769872F243}"/>
          </ac:spMkLst>
        </pc:spChg>
        <pc:spChg chg="add del">
          <ac:chgData name="Guest User" userId="" providerId="Windows Live" clId="Web-{09A01FF7-5AEB-4A7F-B292-CB534DC1881E}" dt="2023-12-15T18:22:00.792" v="186"/>
          <ac:spMkLst>
            <pc:docMk/>
            <pc:sldMk cId="698309644" sldId="257"/>
            <ac:spMk id="12" creationId="{359CEC61-F44B-43B3-B40F-AE38C5AF1D5F}"/>
          </ac:spMkLst>
        </pc:spChg>
      </pc:sldChg>
      <pc:sldChg chg="addSp delSp modSp mod modClrScheme delDesignElem chgLayout">
        <pc:chgData name="Guest User" userId="" providerId="Windows Live" clId="Web-{09A01FF7-5AEB-4A7F-B292-CB534DC1881E}" dt="2023-12-15T18:22:00.792" v="186"/>
        <pc:sldMkLst>
          <pc:docMk/>
          <pc:sldMk cId="2846948441" sldId="258"/>
        </pc:sldMkLst>
        <pc:spChg chg="mod ord">
          <ac:chgData name="Guest User" userId="" providerId="Windows Live" clId="Web-{09A01FF7-5AEB-4A7F-B292-CB534DC1881E}" dt="2023-12-15T18:22:00.792" v="186"/>
          <ac:spMkLst>
            <pc:docMk/>
            <pc:sldMk cId="2846948441" sldId="258"/>
            <ac:spMk id="2" creationId="{45993910-5150-BDCE-6ED9-084DF2E97977}"/>
          </ac:spMkLst>
        </pc:spChg>
        <pc:spChg chg="mod ord">
          <ac:chgData name="Guest User" userId="" providerId="Windows Live" clId="Web-{09A01FF7-5AEB-4A7F-B292-CB534DC1881E}" dt="2023-12-15T18:22:00.792" v="186"/>
          <ac:spMkLst>
            <pc:docMk/>
            <pc:sldMk cId="2846948441" sldId="258"/>
            <ac:spMk id="3" creationId="{42049671-D328-6A0B-89EF-6E0DEAD71E78}"/>
          </ac:spMkLst>
        </pc:spChg>
        <pc:spChg chg="add del">
          <ac:chgData name="Guest User" userId="" providerId="Windows Live" clId="Web-{09A01FF7-5AEB-4A7F-B292-CB534DC1881E}" dt="2023-12-15T18:22:00.792" v="186"/>
          <ac:spMkLst>
            <pc:docMk/>
            <pc:sldMk cId="2846948441" sldId="258"/>
            <ac:spMk id="8" creationId="{3558DB37-9FEE-48A2-8578-ED0401573943}"/>
          </ac:spMkLst>
        </pc:spChg>
        <pc:spChg chg="add del">
          <ac:chgData name="Guest User" userId="" providerId="Windows Live" clId="Web-{09A01FF7-5AEB-4A7F-B292-CB534DC1881E}" dt="2023-12-15T18:22:00.792" v="186"/>
          <ac:spMkLst>
            <pc:docMk/>
            <pc:sldMk cId="2846948441" sldId="258"/>
            <ac:spMk id="10" creationId="{5F7FCCA6-00E2-4F74-A105-0D769872F243}"/>
          </ac:spMkLst>
        </pc:spChg>
        <pc:spChg chg="add del">
          <ac:chgData name="Guest User" userId="" providerId="Windows Live" clId="Web-{09A01FF7-5AEB-4A7F-B292-CB534DC1881E}" dt="2023-12-15T18:22:00.792" v="186"/>
          <ac:spMkLst>
            <pc:docMk/>
            <pc:sldMk cId="2846948441" sldId="258"/>
            <ac:spMk id="12" creationId="{359CEC61-F44B-43B3-B40F-AE38C5AF1D5F}"/>
          </ac:spMkLst>
        </pc:spChg>
      </pc:sldChg>
      <pc:sldChg chg="addSp delSp modSp mod modClrScheme delDesignElem chgLayout">
        <pc:chgData name="Guest User" userId="" providerId="Windows Live" clId="Web-{09A01FF7-5AEB-4A7F-B292-CB534DC1881E}" dt="2023-12-15T18:22:00.792" v="186"/>
        <pc:sldMkLst>
          <pc:docMk/>
          <pc:sldMk cId="2427400177" sldId="259"/>
        </pc:sldMkLst>
        <pc:spChg chg="mod ord">
          <ac:chgData name="Guest User" userId="" providerId="Windows Live" clId="Web-{09A01FF7-5AEB-4A7F-B292-CB534DC1881E}" dt="2023-12-15T18:22:00.792" v="186"/>
          <ac:spMkLst>
            <pc:docMk/>
            <pc:sldMk cId="2427400177" sldId="259"/>
            <ac:spMk id="2" creationId="{847D273E-588F-4ACE-0D5D-7F520FCEA1E8}"/>
          </ac:spMkLst>
        </pc:spChg>
        <pc:spChg chg="add del">
          <ac:chgData name="Guest User" userId="" providerId="Windows Live" clId="Web-{09A01FF7-5AEB-4A7F-B292-CB534DC1881E}" dt="2023-12-15T18:22:00.792" v="186"/>
          <ac:spMkLst>
            <pc:docMk/>
            <pc:sldMk cId="2427400177" sldId="259"/>
            <ac:spMk id="8" creationId="{3558DB37-9FEE-48A2-8578-ED0401573943}"/>
          </ac:spMkLst>
        </pc:spChg>
        <pc:spChg chg="add del">
          <ac:chgData name="Guest User" userId="" providerId="Windows Live" clId="Web-{09A01FF7-5AEB-4A7F-B292-CB534DC1881E}" dt="2023-12-15T18:22:00.792" v="186"/>
          <ac:spMkLst>
            <pc:docMk/>
            <pc:sldMk cId="2427400177" sldId="259"/>
            <ac:spMk id="10" creationId="{5F7FCCA6-00E2-4F74-A105-0D769872F243}"/>
          </ac:spMkLst>
        </pc:spChg>
        <pc:spChg chg="add del">
          <ac:chgData name="Guest User" userId="" providerId="Windows Live" clId="Web-{09A01FF7-5AEB-4A7F-B292-CB534DC1881E}" dt="2023-12-15T18:22:00.792" v="186"/>
          <ac:spMkLst>
            <pc:docMk/>
            <pc:sldMk cId="2427400177" sldId="259"/>
            <ac:spMk id="12" creationId="{359CEC61-F44B-43B3-B40F-AE38C5AF1D5F}"/>
          </ac:spMkLst>
        </pc:spChg>
        <pc:picChg chg="mod">
          <ac:chgData name="Guest User" userId="" providerId="Windows Live" clId="Web-{09A01FF7-5AEB-4A7F-B292-CB534DC1881E}" dt="2023-12-15T18:21:52.573" v="183" actId="1076"/>
          <ac:picMkLst>
            <pc:docMk/>
            <pc:sldMk cId="2427400177" sldId="259"/>
            <ac:picMk id="4" creationId="{1AA60F46-E791-1287-D37B-64690F594A90}"/>
          </ac:picMkLst>
        </pc:picChg>
      </pc:sldChg>
      <pc:sldChg chg="addSp delSp modSp mod modClrScheme delDesignElem chgLayout">
        <pc:chgData name="Guest User" userId="" providerId="Windows Live" clId="Web-{09A01FF7-5AEB-4A7F-B292-CB534DC1881E}" dt="2023-12-15T18:22:00.792" v="186"/>
        <pc:sldMkLst>
          <pc:docMk/>
          <pc:sldMk cId="3281145306" sldId="260"/>
        </pc:sldMkLst>
        <pc:spChg chg="mod ord">
          <ac:chgData name="Guest User" userId="" providerId="Windows Live" clId="Web-{09A01FF7-5AEB-4A7F-B292-CB534DC1881E}" dt="2023-12-15T18:22:00.792" v="186"/>
          <ac:spMkLst>
            <pc:docMk/>
            <pc:sldMk cId="3281145306" sldId="260"/>
            <ac:spMk id="2" creationId="{6552A9F8-4914-4FBD-24BD-0094A8C7AFFC}"/>
          </ac:spMkLst>
        </pc:spChg>
        <pc:spChg chg="mod ord">
          <ac:chgData name="Guest User" userId="" providerId="Windows Live" clId="Web-{09A01FF7-5AEB-4A7F-B292-CB534DC1881E}" dt="2023-12-15T18:22:00.792" v="186"/>
          <ac:spMkLst>
            <pc:docMk/>
            <pc:sldMk cId="3281145306" sldId="260"/>
            <ac:spMk id="8" creationId="{A172AC17-EAD5-A7B3-F590-9B12147EEA5E}"/>
          </ac:spMkLst>
        </pc:spChg>
        <pc:spChg chg="add del">
          <ac:chgData name="Guest User" userId="" providerId="Windows Live" clId="Web-{09A01FF7-5AEB-4A7F-B292-CB534DC1881E}" dt="2023-12-15T18:22:00.792" v="186"/>
          <ac:spMkLst>
            <pc:docMk/>
            <pc:sldMk cId="3281145306" sldId="260"/>
            <ac:spMk id="20" creationId="{E844E128-FF69-4E9F-8327-6B504B3C5AE1}"/>
          </ac:spMkLst>
        </pc:spChg>
        <pc:cxnChg chg="add del">
          <ac:chgData name="Guest User" userId="" providerId="Windows Live" clId="Web-{09A01FF7-5AEB-4A7F-B292-CB534DC1881E}" dt="2023-12-15T18:22:00.792" v="186"/>
          <ac:cxnSpMkLst>
            <pc:docMk/>
            <pc:sldMk cId="3281145306" sldId="260"/>
            <ac:cxnSpMk id="22" creationId="{055CEADF-09EA-423C-8C45-F94AF44D5AF0}"/>
          </ac:cxnSpMkLst>
        </pc:cxnChg>
      </pc:sldChg>
      <pc:sldChg chg="addSp delSp modSp mod modClrScheme delDesignElem chgLayout">
        <pc:chgData name="Guest User" userId="" providerId="Windows Live" clId="Web-{09A01FF7-5AEB-4A7F-B292-CB534DC1881E}" dt="2023-12-15T18:22:00.792" v="186"/>
        <pc:sldMkLst>
          <pc:docMk/>
          <pc:sldMk cId="1283311241" sldId="261"/>
        </pc:sldMkLst>
        <pc:spChg chg="mod ord">
          <ac:chgData name="Guest User" userId="" providerId="Windows Live" clId="Web-{09A01FF7-5AEB-4A7F-B292-CB534DC1881E}" dt="2023-12-15T18:22:00.792" v="186"/>
          <ac:spMkLst>
            <pc:docMk/>
            <pc:sldMk cId="1283311241" sldId="261"/>
            <ac:spMk id="2" creationId="{84465F2A-BD68-931B-F3E3-15F94906DA4A}"/>
          </ac:spMkLst>
        </pc:spChg>
        <pc:spChg chg="add del">
          <ac:chgData name="Guest User" userId="" providerId="Windows Live" clId="Web-{09A01FF7-5AEB-4A7F-B292-CB534DC1881E}" dt="2023-12-15T18:22:00.792" v="186"/>
          <ac:spMkLst>
            <pc:docMk/>
            <pc:sldMk cId="1283311241" sldId="261"/>
            <ac:spMk id="22" creationId="{39E3965E-AC41-4711-9D10-E25ABB132D86}"/>
          </ac:spMkLst>
        </pc:spChg>
        <pc:spChg chg="add del">
          <ac:chgData name="Guest User" userId="" providerId="Windows Live" clId="Web-{09A01FF7-5AEB-4A7F-B292-CB534DC1881E}" dt="2023-12-15T18:22:00.792" v="186"/>
          <ac:spMkLst>
            <pc:docMk/>
            <pc:sldMk cId="1283311241" sldId="261"/>
            <ac:spMk id="26" creationId="{B4D0E555-16F6-44D0-BF56-AF5FF5BDE9D6}"/>
          </ac:spMkLst>
        </pc:spChg>
        <pc:spChg chg="add del">
          <ac:chgData name="Guest User" userId="" providerId="Windows Live" clId="Web-{09A01FF7-5AEB-4A7F-B292-CB534DC1881E}" dt="2023-12-15T18:22:00.792" v="186"/>
          <ac:spMkLst>
            <pc:docMk/>
            <pc:sldMk cId="1283311241" sldId="261"/>
            <ac:spMk id="28" creationId="{8117041D-1A7B-4ECA-AB68-3CFDB6726B8E}"/>
          </ac:spMkLst>
        </pc:spChg>
        <pc:picChg chg="mod ord">
          <ac:chgData name="Guest User" userId="" providerId="Windows Live" clId="Web-{09A01FF7-5AEB-4A7F-B292-CB534DC1881E}" dt="2023-12-15T18:22:00.792" v="186"/>
          <ac:picMkLst>
            <pc:docMk/>
            <pc:sldMk cId="1283311241" sldId="261"/>
            <ac:picMk id="7" creationId="{6F02F6E2-8006-55A3-74A5-241C5865FF28}"/>
          </ac:picMkLst>
        </pc:picChg>
        <pc:cxnChg chg="add del">
          <ac:chgData name="Guest User" userId="" providerId="Windows Live" clId="Web-{09A01FF7-5AEB-4A7F-B292-CB534DC1881E}" dt="2023-12-15T18:22:00.792" v="186"/>
          <ac:cxnSpMkLst>
            <pc:docMk/>
            <pc:sldMk cId="1283311241" sldId="261"/>
            <ac:cxnSpMk id="24" creationId="{1F5DC8C3-BA5F-4EED-BB9A-A14272BD82A1}"/>
          </ac:cxnSpMkLst>
        </pc:cxnChg>
        <pc:cxnChg chg="add del">
          <ac:chgData name="Guest User" userId="" providerId="Windows Live" clId="Web-{09A01FF7-5AEB-4A7F-B292-CB534DC1881E}" dt="2023-12-15T18:22:00.792" v="186"/>
          <ac:cxnSpMkLst>
            <pc:docMk/>
            <pc:sldMk cId="1283311241" sldId="261"/>
            <ac:cxnSpMk id="30" creationId="{ABCD2462-4C1E-401A-AC2D-F799A138B245}"/>
          </ac:cxnSpMkLst>
        </pc:cxnChg>
      </pc:sldChg>
      <pc:sldChg chg="addSp delSp modSp mod modClrScheme delDesignElem chgLayout">
        <pc:chgData name="Guest User" userId="" providerId="Windows Live" clId="Web-{09A01FF7-5AEB-4A7F-B292-CB534DC1881E}" dt="2023-12-15T19:28:11.556" v="217" actId="1076"/>
        <pc:sldMkLst>
          <pc:docMk/>
          <pc:sldMk cId="3813820941" sldId="262"/>
        </pc:sldMkLst>
        <pc:spChg chg="mod ord">
          <ac:chgData name="Guest User" userId="" providerId="Windows Live" clId="Web-{09A01FF7-5AEB-4A7F-B292-CB534DC1881E}" dt="2023-12-15T19:27:56.586" v="214" actId="14100"/>
          <ac:spMkLst>
            <pc:docMk/>
            <pc:sldMk cId="3813820941" sldId="262"/>
            <ac:spMk id="2" creationId="{A1DAE6BB-FEE2-7A05-94B5-4EB911DAA0BB}"/>
          </ac:spMkLst>
        </pc:spChg>
        <pc:spChg chg="add del mod">
          <ac:chgData name="Guest User" userId="" providerId="Windows Live" clId="Web-{09A01FF7-5AEB-4A7F-B292-CB534DC1881E}" dt="2023-12-15T19:27:22.991" v="210"/>
          <ac:spMkLst>
            <pc:docMk/>
            <pc:sldMk cId="3813820941" sldId="262"/>
            <ac:spMk id="5" creationId="{1D6DA6E9-915F-4202-FDFD-19D1F1664A9C}"/>
          </ac:spMkLst>
        </pc:spChg>
        <pc:spChg chg="del mod ord">
          <ac:chgData name="Guest User" userId="" providerId="Windows Live" clId="Web-{09A01FF7-5AEB-4A7F-B292-CB534DC1881E}" dt="2023-12-15T19:27:18.647" v="209"/>
          <ac:spMkLst>
            <pc:docMk/>
            <pc:sldMk cId="3813820941" sldId="262"/>
            <ac:spMk id="8" creationId="{1AB3FF7E-7282-4AEA-3AF0-29A9C1446BB3}"/>
          </ac:spMkLst>
        </pc:spChg>
        <pc:spChg chg="add del">
          <ac:chgData name="Guest User" userId="" providerId="Windows Live" clId="Web-{09A01FF7-5AEB-4A7F-B292-CB534DC1881E}" dt="2023-12-15T19:27:04.271" v="207"/>
          <ac:spMkLst>
            <pc:docMk/>
            <pc:sldMk cId="3813820941" sldId="262"/>
            <ac:spMk id="20" creationId="{39E3965E-AC41-4711-9D10-E25ABB132D86}"/>
          </ac:spMkLst>
        </pc:spChg>
        <pc:spChg chg="add del">
          <ac:chgData name="Guest User" userId="" providerId="Windows Live" clId="Web-{09A01FF7-5AEB-4A7F-B292-CB534DC1881E}" dt="2023-12-15T19:27:04.271" v="207"/>
          <ac:spMkLst>
            <pc:docMk/>
            <pc:sldMk cId="3813820941" sldId="262"/>
            <ac:spMk id="24" creationId="{B4D0E555-16F6-44D0-BF56-AF5FF5BDE9D6}"/>
          </ac:spMkLst>
        </pc:spChg>
        <pc:spChg chg="add del">
          <ac:chgData name="Guest User" userId="" providerId="Windows Live" clId="Web-{09A01FF7-5AEB-4A7F-B292-CB534DC1881E}" dt="2023-12-15T19:27:04.271" v="207"/>
          <ac:spMkLst>
            <pc:docMk/>
            <pc:sldMk cId="3813820941" sldId="262"/>
            <ac:spMk id="26" creationId="{8117041D-1A7B-4ECA-AB68-3CFDB6726B8E}"/>
          </ac:spMkLst>
        </pc:spChg>
        <pc:spChg chg="add del">
          <ac:chgData name="Guest User" userId="" providerId="Windows Live" clId="Web-{09A01FF7-5AEB-4A7F-B292-CB534DC1881E}" dt="2023-12-15T19:27:45.976" v="212"/>
          <ac:spMkLst>
            <pc:docMk/>
            <pc:sldMk cId="3813820941" sldId="262"/>
            <ac:spMk id="33" creationId="{39E3965E-AC41-4711-9D10-E25ABB132D86}"/>
          </ac:spMkLst>
        </pc:spChg>
        <pc:spChg chg="add del">
          <ac:chgData name="Guest User" userId="" providerId="Windows Live" clId="Web-{09A01FF7-5AEB-4A7F-B292-CB534DC1881E}" dt="2023-12-15T19:27:45.976" v="212"/>
          <ac:spMkLst>
            <pc:docMk/>
            <pc:sldMk cId="3813820941" sldId="262"/>
            <ac:spMk id="37" creationId="{990BAFCD-EA0A-47F4-8B00-AAB1E67A90CC}"/>
          </ac:spMkLst>
        </pc:spChg>
        <pc:spChg chg="add del">
          <ac:chgData name="Guest User" userId="" providerId="Windows Live" clId="Web-{09A01FF7-5AEB-4A7F-B292-CB534DC1881E}" dt="2023-12-15T19:27:45.976" v="212"/>
          <ac:spMkLst>
            <pc:docMk/>
            <pc:sldMk cId="3813820941" sldId="262"/>
            <ac:spMk id="39" creationId="{2F9C61D6-37CC-4AD4-83C3-022D08874179}"/>
          </ac:spMkLst>
        </pc:spChg>
        <pc:spChg chg="add">
          <ac:chgData name="Guest User" userId="" providerId="Windows Live" clId="Web-{09A01FF7-5AEB-4A7F-B292-CB534DC1881E}" dt="2023-12-15T19:27:45.976" v="212"/>
          <ac:spMkLst>
            <pc:docMk/>
            <pc:sldMk cId="3813820941" sldId="262"/>
            <ac:spMk id="46" creationId="{39E3965E-AC41-4711-9D10-E25ABB132D86}"/>
          </ac:spMkLst>
        </pc:spChg>
        <pc:spChg chg="add">
          <ac:chgData name="Guest User" userId="" providerId="Windows Live" clId="Web-{09A01FF7-5AEB-4A7F-B292-CB534DC1881E}" dt="2023-12-15T19:27:45.976" v="212"/>
          <ac:spMkLst>
            <pc:docMk/>
            <pc:sldMk cId="3813820941" sldId="262"/>
            <ac:spMk id="50" creationId="{34461041-8413-4023-ABA7-9E499B0AD995}"/>
          </ac:spMkLst>
        </pc:spChg>
        <pc:spChg chg="add">
          <ac:chgData name="Guest User" userId="" providerId="Windows Live" clId="Web-{09A01FF7-5AEB-4A7F-B292-CB534DC1881E}" dt="2023-12-15T19:27:45.976" v="212"/>
          <ac:spMkLst>
            <pc:docMk/>
            <pc:sldMk cId="3813820941" sldId="262"/>
            <ac:spMk id="54" creationId="{53B4A494-ED20-47DD-A927-05EA273B0F1F}"/>
          </ac:spMkLst>
        </pc:spChg>
        <pc:picChg chg="mod ord">
          <ac:chgData name="Guest User" userId="" providerId="Windows Live" clId="Web-{09A01FF7-5AEB-4A7F-B292-CB534DC1881E}" dt="2023-12-15T19:28:11.556" v="217" actId="1076"/>
          <ac:picMkLst>
            <pc:docMk/>
            <pc:sldMk cId="3813820941" sldId="262"/>
            <ac:picMk id="4" creationId="{1D0D812B-509C-599E-D519-4B101CB001C2}"/>
          </ac:picMkLst>
        </pc:picChg>
        <pc:cxnChg chg="add del">
          <ac:chgData name="Guest User" userId="" providerId="Windows Live" clId="Web-{09A01FF7-5AEB-4A7F-B292-CB534DC1881E}" dt="2023-12-15T19:27:04.271" v="207"/>
          <ac:cxnSpMkLst>
            <pc:docMk/>
            <pc:sldMk cId="3813820941" sldId="262"/>
            <ac:cxnSpMk id="22" creationId="{1F5DC8C3-BA5F-4EED-BB9A-A14272BD82A1}"/>
          </ac:cxnSpMkLst>
        </pc:cxnChg>
        <pc:cxnChg chg="add del">
          <ac:chgData name="Guest User" userId="" providerId="Windows Live" clId="Web-{09A01FF7-5AEB-4A7F-B292-CB534DC1881E}" dt="2023-12-15T19:27:04.271" v="207"/>
          <ac:cxnSpMkLst>
            <pc:docMk/>
            <pc:sldMk cId="3813820941" sldId="262"/>
            <ac:cxnSpMk id="28" creationId="{ABCD2462-4C1E-401A-AC2D-F799A138B245}"/>
          </ac:cxnSpMkLst>
        </pc:cxnChg>
        <pc:cxnChg chg="add del">
          <ac:chgData name="Guest User" userId="" providerId="Windows Live" clId="Web-{09A01FF7-5AEB-4A7F-B292-CB534DC1881E}" dt="2023-12-15T19:27:45.976" v="212"/>
          <ac:cxnSpMkLst>
            <pc:docMk/>
            <pc:sldMk cId="3813820941" sldId="262"/>
            <ac:cxnSpMk id="35" creationId="{1F5DC8C3-BA5F-4EED-BB9A-A14272BD82A1}"/>
          </ac:cxnSpMkLst>
        </pc:cxnChg>
        <pc:cxnChg chg="add del">
          <ac:chgData name="Guest User" userId="" providerId="Windows Live" clId="Web-{09A01FF7-5AEB-4A7F-B292-CB534DC1881E}" dt="2023-12-15T19:27:45.976" v="212"/>
          <ac:cxnSpMkLst>
            <pc:docMk/>
            <pc:sldMk cId="3813820941" sldId="262"/>
            <ac:cxnSpMk id="41" creationId="{2669285E-35F6-4010-B084-229A808458CD}"/>
          </ac:cxnSpMkLst>
        </pc:cxnChg>
        <pc:cxnChg chg="add">
          <ac:chgData name="Guest User" userId="" providerId="Windows Live" clId="Web-{09A01FF7-5AEB-4A7F-B292-CB534DC1881E}" dt="2023-12-15T19:27:45.976" v="212"/>
          <ac:cxnSpMkLst>
            <pc:docMk/>
            <pc:sldMk cId="3813820941" sldId="262"/>
            <ac:cxnSpMk id="48" creationId="{1F5DC8C3-BA5F-4EED-BB9A-A14272BD82A1}"/>
          </ac:cxnSpMkLst>
        </pc:cxnChg>
        <pc:cxnChg chg="add">
          <ac:chgData name="Guest User" userId="" providerId="Windows Live" clId="Web-{09A01FF7-5AEB-4A7F-B292-CB534DC1881E}" dt="2023-12-15T19:27:45.976" v="212"/>
          <ac:cxnSpMkLst>
            <pc:docMk/>
            <pc:sldMk cId="3813820941" sldId="262"/>
            <ac:cxnSpMk id="52" creationId="{F05BCF04-4702-43D0-BE8F-DBF6C2F65131}"/>
          </ac:cxnSpMkLst>
        </pc:cxnChg>
      </pc:sldChg>
      <pc:sldChg chg="addSp delSp modSp mod modClrScheme delDesignElem chgLayout">
        <pc:chgData name="Guest User" userId="" providerId="Windows Live" clId="Web-{09A01FF7-5AEB-4A7F-B292-CB534DC1881E}" dt="2023-12-15T19:26:47.724" v="205" actId="14100"/>
        <pc:sldMkLst>
          <pc:docMk/>
          <pc:sldMk cId="4003396564" sldId="263"/>
        </pc:sldMkLst>
        <pc:spChg chg="mod ord">
          <ac:chgData name="Guest User" userId="" providerId="Windows Live" clId="Web-{09A01FF7-5AEB-4A7F-B292-CB534DC1881E}" dt="2023-12-15T18:22:00.792" v="186"/>
          <ac:spMkLst>
            <pc:docMk/>
            <pc:sldMk cId="4003396564" sldId="263"/>
            <ac:spMk id="2" creationId="{8E2B9462-B446-4931-086B-251D8FC36606}"/>
          </ac:spMkLst>
        </pc:spChg>
        <pc:spChg chg="add del">
          <ac:chgData name="Guest User" userId="" providerId="Windows Live" clId="Web-{09A01FF7-5AEB-4A7F-B292-CB534DC1881E}" dt="2023-12-15T18:22:00.792" v="186"/>
          <ac:spMkLst>
            <pc:docMk/>
            <pc:sldMk cId="4003396564" sldId="263"/>
            <ac:spMk id="42" creationId="{39E3965E-AC41-4711-9D10-E25ABB132D86}"/>
          </ac:spMkLst>
        </pc:spChg>
        <pc:spChg chg="add del">
          <ac:chgData name="Guest User" userId="" providerId="Windows Live" clId="Web-{09A01FF7-5AEB-4A7F-B292-CB534DC1881E}" dt="2023-12-15T18:22:00.792" v="186"/>
          <ac:spMkLst>
            <pc:docMk/>
            <pc:sldMk cId="4003396564" sldId="263"/>
            <ac:spMk id="44" creationId="{B4D0E555-16F6-44D0-BF56-AF5FF5BDE9D6}"/>
          </ac:spMkLst>
        </pc:spChg>
        <pc:spChg chg="add del">
          <ac:chgData name="Guest User" userId="" providerId="Windows Live" clId="Web-{09A01FF7-5AEB-4A7F-B292-CB534DC1881E}" dt="2023-12-15T18:22:00.792" v="186"/>
          <ac:spMkLst>
            <pc:docMk/>
            <pc:sldMk cId="4003396564" sldId="263"/>
            <ac:spMk id="45" creationId="{8117041D-1A7B-4ECA-AB68-3CFDB6726B8E}"/>
          </ac:spMkLst>
        </pc:spChg>
        <pc:picChg chg="mod">
          <ac:chgData name="Guest User" userId="" providerId="Windows Live" clId="Web-{09A01FF7-5AEB-4A7F-B292-CB534DC1881E}" dt="2023-12-15T19:26:47.724" v="205" actId="14100"/>
          <ac:picMkLst>
            <pc:docMk/>
            <pc:sldMk cId="4003396564" sldId="263"/>
            <ac:picMk id="7" creationId="{37A97C64-FDC8-BA34-C29E-5188491FEDD7}"/>
          </ac:picMkLst>
        </pc:picChg>
        <pc:cxnChg chg="add del">
          <ac:chgData name="Guest User" userId="" providerId="Windows Live" clId="Web-{09A01FF7-5AEB-4A7F-B292-CB534DC1881E}" dt="2023-12-15T18:22:00.792" v="186"/>
          <ac:cxnSpMkLst>
            <pc:docMk/>
            <pc:sldMk cId="4003396564" sldId="263"/>
            <ac:cxnSpMk id="41" creationId="{ABCD2462-4C1E-401A-AC2D-F799A138B245}"/>
          </ac:cxnSpMkLst>
        </pc:cxnChg>
        <pc:cxnChg chg="add del">
          <ac:chgData name="Guest User" userId="" providerId="Windows Live" clId="Web-{09A01FF7-5AEB-4A7F-B292-CB534DC1881E}" dt="2023-12-15T18:22:00.792" v="186"/>
          <ac:cxnSpMkLst>
            <pc:docMk/>
            <pc:sldMk cId="4003396564" sldId="263"/>
            <ac:cxnSpMk id="43" creationId="{1F5DC8C3-BA5F-4EED-BB9A-A14272BD82A1}"/>
          </ac:cxnSpMkLst>
        </pc:cxnChg>
      </pc:sldChg>
      <pc:sldChg chg="addSp delSp modSp mod modClrScheme delDesignElem chgLayout">
        <pc:chgData name="Guest User" userId="" providerId="Windows Live" clId="Web-{09A01FF7-5AEB-4A7F-B292-CB534DC1881E}" dt="2023-12-15T18:22:00.792" v="186"/>
        <pc:sldMkLst>
          <pc:docMk/>
          <pc:sldMk cId="1815118119" sldId="264"/>
        </pc:sldMkLst>
        <pc:spChg chg="mod ord">
          <ac:chgData name="Guest User" userId="" providerId="Windows Live" clId="Web-{09A01FF7-5AEB-4A7F-B292-CB534DC1881E}" dt="2023-12-15T18:22:00.792" v="186"/>
          <ac:spMkLst>
            <pc:docMk/>
            <pc:sldMk cId="1815118119" sldId="264"/>
            <ac:spMk id="2" creationId="{7C7DAFF4-B8E2-9715-20FB-B60583E48BA5}"/>
          </ac:spMkLst>
        </pc:spChg>
        <pc:spChg chg="mod ord">
          <ac:chgData name="Guest User" userId="" providerId="Windows Live" clId="Web-{09A01FF7-5AEB-4A7F-B292-CB534DC1881E}" dt="2023-12-15T18:22:00.792" v="186"/>
          <ac:spMkLst>
            <pc:docMk/>
            <pc:sldMk cId="1815118119" sldId="264"/>
            <ac:spMk id="8" creationId="{7B20E562-9B14-657D-A1F5-B519A4C3F7C0}"/>
          </ac:spMkLst>
        </pc:spChg>
        <pc:spChg chg="add del">
          <ac:chgData name="Guest User" userId="" providerId="Windows Live" clId="Web-{09A01FF7-5AEB-4A7F-B292-CB534DC1881E}" dt="2023-12-15T18:22:00.792" v="186"/>
          <ac:spMkLst>
            <pc:docMk/>
            <pc:sldMk cId="1815118119" sldId="264"/>
            <ac:spMk id="33" creationId="{39E3965E-AC41-4711-9D10-E25ABB132D86}"/>
          </ac:spMkLst>
        </pc:spChg>
        <pc:spChg chg="add del">
          <ac:chgData name="Guest User" userId="" providerId="Windows Live" clId="Web-{09A01FF7-5AEB-4A7F-B292-CB534DC1881E}" dt="2023-12-15T18:22:00.792" v="186"/>
          <ac:spMkLst>
            <pc:docMk/>
            <pc:sldMk cId="1815118119" sldId="264"/>
            <ac:spMk id="37" creationId="{6482F060-A4AF-4E0B-B364-7C6BA4AE9C03}"/>
          </ac:spMkLst>
        </pc:spChg>
        <pc:cxnChg chg="add del">
          <ac:chgData name="Guest User" userId="" providerId="Windows Live" clId="Web-{09A01FF7-5AEB-4A7F-B292-CB534DC1881E}" dt="2023-12-15T18:22:00.792" v="186"/>
          <ac:cxnSpMkLst>
            <pc:docMk/>
            <pc:sldMk cId="1815118119" sldId="264"/>
            <ac:cxnSpMk id="35" creationId="{1F5DC8C3-BA5F-4EED-BB9A-A14272BD82A1}"/>
          </ac:cxnSpMkLst>
        </pc:cxnChg>
        <pc:cxnChg chg="add del">
          <ac:chgData name="Guest User" userId="" providerId="Windows Live" clId="Web-{09A01FF7-5AEB-4A7F-B292-CB534DC1881E}" dt="2023-12-15T18:22:00.792" v="186"/>
          <ac:cxnSpMkLst>
            <pc:docMk/>
            <pc:sldMk cId="1815118119" sldId="264"/>
            <ac:cxnSpMk id="39" creationId="{B9EB6DAA-2F0C-43D5-A577-15D5D2C4E3F5}"/>
          </ac:cxnSpMkLst>
        </pc:cxnChg>
      </pc:sldChg>
      <pc:sldChg chg="addSp delSp modSp mod modClrScheme delDesignElem chgLayout">
        <pc:chgData name="Guest User" userId="" providerId="Windows Live" clId="Web-{09A01FF7-5AEB-4A7F-B292-CB534DC1881E}" dt="2023-12-15T18:22:00.792" v="186"/>
        <pc:sldMkLst>
          <pc:docMk/>
          <pc:sldMk cId="1378298119" sldId="265"/>
        </pc:sldMkLst>
        <pc:spChg chg="mod ord">
          <ac:chgData name="Guest User" userId="" providerId="Windows Live" clId="Web-{09A01FF7-5AEB-4A7F-B292-CB534DC1881E}" dt="2023-12-15T18:22:00.792" v="186"/>
          <ac:spMkLst>
            <pc:docMk/>
            <pc:sldMk cId="1378298119" sldId="265"/>
            <ac:spMk id="2" creationId="{386B379E-6B0C-48CC-D95D-6ECEDE47E04D}"/>
          </ac:spMkLst>
        </pc:spChg>
        <pc:spChg chg="add del">
          <ac:chgData name="Guest User" userId="" providerId="Windows Live" clId="Web-{09A01FF7-5AEB-4A7F-B292-CB534DC1881E}" dt="2023-12-15T18:22:00.792" v="186"/>
          <ac:spMkLst>
            <pc:docMk/>
            <pc:sldMk cId="1378298119" sldId="265"/>
            <ac:spMk id="9" creationId="{39E3965E-AC41-4711-9D10-E25ABB132D86}"/>
          </ac:spMkLst>
        </pc:spChg>
        <pc:spChg chg="add del">
          <ac:chgData name="Guest User" userId="" providerId="Windows Live" clId="Web-{09A01FF7-5AEB-4A7F-B292-CB534DC1881E}" dt="2023-12-15T18:22:00.792" v="186"/>
          <ac:spMkLst>
            <pc:docMk/>
            <pc:sldMk cId="1378298119" sldId="265"/>
            <ac:spMk id="18" creationId="{6482F060-A4AF-4E0B-B364-7C6BA4AE9C03}"/>
          </ac:spMkLst>
        </pc:spChg>
        <pc:picChg chg="mod ord">
          <ac:chgData name="Guest User" userId="" providerId="Windows Live" clId="Web-{09A01FF7-5AEB-4A7F-B292-CB534DC1881E}" dt="2023-12-15T18:22:00.792" v="186"/>
          <ac:picMkLst>
            <pc:docMk/>
            <pc:sldMk cId="1378298119" sldId="265"/>
            <ac:picMk id="7" creationId="{B647FA7E-7193-F74B-D06D-C4F2FFA4F0DD}"/>
          </ac:picMkLst>
        </pc:picChg>
        <pc:cxnChg chg="add del">
          <ac:chgData name="Guest User" userId="" providerId="Windows Live" clId="Web-{09A01FF7-5AEB-4A7F-B292-CB534DC1881E}" dt="2023-12-15T18:22:00.792" v="186"/>
          <ac:cxnSpMkLst>
            <pc:docMk/>
            <pc:sldMk cId="1378298119" sldId="265"/>
            <ac:cxnSpMk id="17" creationId="{1F5DC8C3-BA5F-4EED-BB9A-A14272BD82A1}"/>
          </ac:cxnSpMkLst>
        </pc:cxnChg>
        <pc:cxnChg chg="add del">
          <ac:chgData name="Guest User" userId="" providerId="Windows Live" clId="Web-{09A01FF7-5AEB-4A7F-B292-CB534DC1881E}" dt="2023-12-15T18:22:00.792" v="186"/>
          <ac:cxnSpMkLst>
            <pc:docMk/>
            <pc:sldMk cId="1378298119" sldId="265"/>
            <ac:cxnSpMk id="19" creationId="{B9EB6DAA-2F0C-43D5-A577-15D5D2C4E3F5}"/>
          </ac:cxnSpMkLst>
        </pc:cxnChg>
      </pc:sldChg>
      <pc:sldChg chg="addSp delSp modSp mod setBg modClrScheme chgLayout">
        <pc:chgData name="Guest User" userId="" providerId="Windows Live" clId="Web-{09A01FF7-5AEB-4A7F-B292-CB534DC1881E}" dt="2023-12-15T18:25:49.707" v="194" actId="14100"/>
        <pc:sldMkLst>
          <pc:docMk/>
          <pc:sldMk cId="4070320954" sldId="266"/>
        </pc:sldMkLst>
        <pc:spChg chg="mod ord">
          <ac:chgData name="Guest User" userId="" providerId="Windows Live" clId="Web-{09A01FF7-5AEB-4A7F-B292-CB534DC1881E}" dt="2023-12-15T18:25:36.285" v="192"/>
          <ac:spMkLst>
            <pc:docMk/>
            <pc:sldMk cId="4070320954" sldId="266"/>
            <ac:spMk id="2" creationId="{49349980-AE0D-290F-944D-2278E1D91D6C}"/>
          </ac:spMkLst>
        </pc:spChg>
        <pc:spChg chg="del mod">
          <ac:chgData name="Guest User" userId="" providerId="Windows Live" clId="Web-{09A01FF7-5AEB-4A7F-B292-CB534DC1881E}" dt="2023-12-15T18:25:20.706" v="188"/>
          <ac:spMkLst>
            <pc:docMk/>
            <pc:sldMk cId="4070320954" sldId="266"/>
            <ac:spMk id="11" creationId="{67BDAAA9-F714-4F7B-C98C-39DD4F802055}"/>
          </ac:spMkLst>
        </pc:spChg>
        <pc:spChg chg="add">
          <ac:chgData name="Guest User" userId="" providerId="Windows Live" clId="Web-{09A01FF7-5AEB-4A7F-B292-CB534DC1881E}" dt="2023-12-15T18:25:36.285" v="192"/>
          <ac:spMkLst>
            <pc:docMk/>
            <pc:sldMk cId="4070320954" sldId="266"/>
            <ac:spMk id="15" creationId="{39E3965E-AC41-4711-9D10-E25ABB132D86}"/>
          </ac:spMkLst>
        </pc:spChg>
        <pc:spChg chg="add">
          <ac:chgData name="Guest User" userId="" providerId="Windows Live" clId="Web-{09A01FF7-5AEB-4A7F-B292-CB534DC1881E}" dt="2023-12-15T18:25:36.285" v="192"/>
          <ac:spMkLst>
            <pc:docMk/>
            <pc:sldMk cId="4070320954" sldId="266"/>
            <ac:spMk id="19" creationId="{990BAFCD-EA0A-47F4-8B00-AAB1E67A90CC}"/>
          </ac:spMkLst>
        </pc:spChg>
        <pc:spChg chg="add">
          <ac:chgData name="Guest User" userId="" providerId="Windows Live" clId="Web-{09A01FF7-5AEB-4A7F-B292-CB534DC1881E}" dt="2023-12-15T18:25:36.285" v="192"/>
          <ac:spMkLst>
            <pc:docMk/>
            <pc:sldMk cId="4070320954" sldId="266"/>
            <ac:spMk id="21" creationId="{2F9C61D6-37CC-4AD4-83C3-022D08874179}"/>
          </ac:spMkLst>
        </pc:spChg>
        <pc:picChg chg="mod">
          <ac:chgData name="Guest User" userId="" providerId="Windows Live" clId="Web-{09A01FF7-5AEB-4A7F-B292-CB534DC1881E}" dt="2023-12-15T18:25:49.707" v="194" actId="14100"/>
          <ac:picMkLst>
            <pc:docMk/>
            <pc:sldMk cId="4070320954" sldId="266"/>
            <ac:picMk id="10" creationId="{D5861E7D-E300-A3E5-14AB-37596B893C6C}"/>
          </ac:picMkLst>
        </pc:picChg>
        <pc:cxnChg chg="add">
          <ac:chgData name="Guest User" userId="" providerId="Windows Live" clId="Web-{09A01FF7-5AEB-4A7F-B292-CB534DC1881E}" dt="2023-12-15T18:25:36.285" v="192"/>
          <ac:cxnSpMkLst>
            <pc:docMk/>
            <pc:sldMk cId="4070320954" sldId="266"/>
            <ac:cxnSpMk id="17" creationId="{1F5DC8C3-BA5F-4EED-BB9A-A14272BD82A1}"/>
          </ac:cxnSpMkLst>
        </pc:cxnChg>
        <pc:cxnChg chg="add">
          <ac:chgData name="Guest User" userId="" providerId="Windows Live" clId="Web-{09A01FF7-5AEB-4A7F-B292-CB534DC1881E}" dt="2023-12-15T18:25:36.285" v="192"/>
          <ac:cxnSpMkLst>
            <pc:docMk/>
            <pc:sldMk cId="4070320954" sldId="266"/>
            <ac:cxnSpMk id="23" creationId="{2669285E-35F6-4010-B084-229A808458CD}"/>
          </ac:cxnSpMkLst>
        </pc:cxnChg>
      </pc:sldChg>
      <pc:sldChg chg="addSp delSp modSp mod modClrScheme delDesignElem chgLayout">
        <pc:chgData name="Guest User" userId="" providerId="Windows Live" clId="Web-{09A01FF7-5AEB-4A7F-B292-CB534DC1881E}" dt="2023-12-15T18:22:00.792" v="186"/>
        <pc:sldMkLst>
          <pc:docMk/>
          <pc:sldMk cId="3120400869" sldId="267"/>
        </pc:sldMkLst>
        <pc:spChg chg="mod ord">
          <ac:chgData name="Guest User" userId="" providerId="Windows Live" clId="Web-{09A01FF7-5AEB-4A7F-B292-CB534DC1881E}" dt="2023-12-15T18:22:00.792" v="186"/>
          <ac:spMkLst>
            <pc:docMk/>
            <pc:sldMk cId="3120400869" sldId="267"/>
            <ac:spMk id="2" creationId="{8D934FD5-5606-3D5E-3414-CEFF4E463CA5}"/>
          </ac:spMkLst>
        </pc:spChg>
        <pc:spChg chg="mod ord">
          <ac:chgData name="Guest User" userId="" providerId="Windows Live" clId="Web-{09A01FF7-5AEB-4A7F-B292-CB534DC1881E}" dt="2023-12-15T18:22:00.792" v="186"/>
          <ac:spMkLst>
            <pc:docMk/>
            <pc:sldMk cId="3120400869" sldId="267"/>
            <ac:spMk id="3" creationId="{C54E7800-D2AF-D42A-83B8-A7945C1B0ADA}"/>
          </ac:spMkLst>
        </pc:spChg>
        <pc:spChg chg="add del">
          <ac:chgData name="Guest User" userId="" providerId="Windows Live" clId="Web-{09A01FF7-5AEB-4A7F-B292-CB534DC1881E}" dt="2023-12-15T18:22:00.792" v="186"/>
          <ac:spMkLst>
            <pc:docMk/>
            <pc:sldMk cId="3120400869" sldId="267"/>
            <ac:spMk id="21" creationId="{13BCCAE5-A35B-4B66-A4A7-E23C34A403A4}"/>
          </ac:spMkLst>
        </pc:spChg>
        <pc:spChg chg="add del">
          <ac:chgData name="Guest User" userId="" providerId="Windows Live" clId="Web-{09A01FF7-5AEB-4A7F-B292-CB534DC1881E}" dt="2023-12-15T18:22:00.792" v="186"/>
          <ac:spMkLst>
            <pc:docMk/>
            <pc:sldMk cId="3120400869" sldId="267"/>
            <ac:spMk id="25" creationId="{CB06839E-D8C3-4A74-BA2B-3B97E7B2CDB5}"/>
          </ac:spMkLst>
        </pc:spChg>
        <pc:cxnChg chg="add del">
          <ac:chgData name="Guest User" userId="" providerId="Windows Live" clId="Web-{09A01FF7-5AEB-4A7F-B292-CB534DC1881E}" dt="2023-12-15T18:22:00.792" v="186"/>
          <ac:cxnSpMkLst>
            <pc:docMk/>
            <pc:sldMk cId="3120400869" sldId="267"/>
            <ac:cxnSpMk id="23" creationId="{6987BDFB-DE64-4B56-B44F-45FAE19FA94E}"/>
          </ac:cxnSpMkLst>
        </pc:cxnChg>
      </pc:sldChg>
      <pc:sldChg chg="addSp delSp modSp mod modClrScheme delDesignElem chgLayout">
        <pc:chgData name="Guest User" userId="" providerId="Windows Live" clId="Web-{09A01FF7-5AEB-4A7F-B292-CB534DC1881E}" dt="2023-12-15T18:22:00.792" v="186"/>
        <pc:sldMkLst>
          <pc:docMk/>
          <pc:sldMk cId="3838648644" sldId="268"/>
        </pc:sldMkLst>
        <pc:spChg chg="mod ord">
          <ac:chgData name="Guest User" userId="" providerId="Windows Live" clId="Web-{09A01FF7-5AEB-4A7F-B292-CB534DC1881E}" dt="2023-12-15T18:22:00.792" v="186"/>
          <ac:spMkLst>
            <pc:docMk/>
            <pc:sldMk cId="3838648644" sldId="268"/>
            <ac:spMk id="2" creationId="{53850F37-33ED-7403-D735-81FF7C14C1D5}"/>
          </ac:spMkLst>
        </pc:spChg>
        <pc:spChg chg="mod ord">
          <ac:chgData name="Guest User" userId="" providerId="Windows Live" clId="Web-{09A01FF7-5AEB-4A7F-B292-CB534DC1881E}" dt="2023-12-15T18:22:00.792" v="186"/>
          <ac:spMkLst>
            <pc:docMk/>
            <pc:sldMk cId="3838648644" sldId="268"/>
            <ac:spMk id="3" creationId="{14BCB755-D0F6-11D2-8944-B1561BEC65EE}"/>
          </ac:spMkLst>
        </pc:spChg>
        <pc:spChg chg="add del">
          <ac:chgData name="Guest User" userId="" providerId="Windows Live" clId="Web-{09A01FF7-5AEB-4A7F-B292-CB534DC1881E}" dt="2023-12-15T18:22:00.792" v="186"/>
          <ac:spMkLst>
            <pc:docMk/>
            <pc:sldMk cId="3838648644" sldId="268"/>
            <ac:spMk id="8" creationId="{3558DB37-9FEE-48A2-8578-ED0401573943}"/>
          </ac:spMkLst>
        </pc:spChg>
        <pc:spChg chg="add del">
          <ac:chgData name="Guest User" userId="" providerId="Windows Live" clId="Web-{09A01FF7-5AEB-4A7F-B292-CB534DC1881E}" dt="2023-12-15T18:22:00.792" v="186"/>
          <ac:spMkLst>
            <pc:docMk/>
            <pc:sldMk cId="3838648644" sldId="268"/>
            <ac:spMk id="10" creationId="{5F7FCCA6-00E2-4F74-A105-0D769872F243}"/>
          </ac:spMkLst>
        </pc:spChg>
        <pc:spChg chg="add del">
          <ac:chgData name="Guest User" userId="" providerId="Windows Live" clId="Web-{09A01FF7-5AEB-4A7F-B292-CB534DC1881E}" dt="2023-12-15T18:22:00.792" v="186"/>
          <ac:spMkLst>
            <pc:docMk/>
            <pc:sldMk cId="3838648644" sldId="268"/>
            <ac:spMk id="12" creationId="{359CEC61-F44B-43B3-B40F-AE38C5AF1D5F}"/>
          </ac:spMkLst>
        </pc:spChg>
      </pc:sldChg>
      <pc:sldChg chg="addSp delSp modSp mod modClrScheme delDesignElem chgLayout">
        <pc:chgData name="Guest User" userId="" providerId="Windows Live" clId="Web-{09A01FF7-5AEB-4A7F-B292-CB534DC1881E}" dt="2023-12-15T18:22:00.792" v="186"/>
        <pc:sldMkLst>
          <pc:docMk/>
          <pc:sldMk cId="3699452525" sldId="269"/>
        </pc:sldMkLst>
        <pc:spChg chg="mod ord">
          <ac:chgData name="Guest User" userId="" providerId="Windows Live" clId="Web-{09A01FF7-5AEB-4A7F-B292-CB534DC1881E}" dt="2023-12-15T18:22:00.792" v="186"/>
          <ac:spMkLst>
            <pc:docMk/>
            <pc:sldMk cId="3699452525" sldId="269"/>
            <ac:spMk id="2" creationId="{01E5CD0C-B966-4740-A9C4-8D0F23531799}"/>
          </ac:spMkLst>
        </pc:spChg>
        <pc:spChg chg="mod ord">
          <ac:chgData name="Guest User" userId="" providerId="Windows Live" clId="Web-{09A01FF7-5AEB-4A7F-B292-CB534DC1881E}" dt="2023-12-15T18:22:00.792" v="186"/>
          <ac:spMkLst>
            <pc:docMk/>
            <pc:sldMk cId="3699452525" sldId="269"/>
            <ac:spMk id="4" creationId="{D89FD503-933F-3716-9C9A-583CFADC7F81}"/>
          </ac:spMkLst>
        </pc:spChg>
        <pc:spChg chg="add del">
          <ac:chgData name="Guest User" userId="" providerId="Windows Live" clId="Web-{09A01FF7-5AEB-4A7F-B292-CB534DC1881E}" dt="2023-12-15T18:22:00.792" v="186"/>
          <ac:spMkLst>
            <pc:docMk/>
            <pc:sldMk cId="3699452525" sldId="269"/>
            <ac:spMk id="21" creationId="{416A0E3C-60E6-4F39-BC55-5F7C224E1F7C}"/>
          </ac:spMkLst>
        </pc:spChg>
        <pc:spChg chg="add del">
          <ac:chgData name="Guest User" userId="" providerId="Windows Live" clId="Web-{09A01FF7-5AEB-4A7F-B292-CB534DC1881E}" dt="2023-12-15T18:22:00.792" v="186"/>
          <ac:spMkLst>
            <pc:docMk/>
            <pc:sldMk cId="3699452525" sldId="269"/>
            <ac:spMk id="25" creationId="{E844E128-FF69-4E9F-8327-6B504B3C5AE1}"/>
          </ac:spMkLst>
        </pc:spChg>
        <pc:picChg chg="mod ord">
          <ac:chgData name="Guest User" userId="" providerId="Windows Live" clId="Web-{09A01FF7-5AEB-4A7F-B292-CB534DC1881E}" dt="2023-12-15T18:22:00.792" v="186"/>
          <ac:picMkLst>
            <pc:docMk/>
            <pc:sldMk cId="3699452525" sldId="269"/>
            <ac:picMk id="5" creationId="{B9F2460F-78B6-A621-AE72-5F626E29B36F}"/>
          </ac:picMkLst>
        </pc:picChg>
        <pc:cxnChg chg="add del">
          <ac:chgData name="Guest User" userId="" providerId="Windows Live" clId="Web-{09A01FF7-5AEB-4A7F-B292-CB534DC1881E}" dt="2023-12-15T18:22:00.792" v="186"/>
          <ac:cxnSpMkLst>
            <pc:docMk/>
            <pc:sldMk cId="3699452525" sldId="269"/>
            <ac:cxnSpMk id="23" creationId="{C5025DAC-8B93-4160-B017-3A274A5828C0}"/>
          </ac:cxnSpMkLst>
        </pc:cxnChg>
        <pc:cxnChg chg="add del">
          <ac:chgData name="Guest User" userId="" providerId="Windows Live" clId="Web-{09A01FF7-5AEB-4A7F-B292-CB534DC1881E}" dt="2023-12-15T18:22:00.792" v="186"/>
          <ac:cxnSpMkLst>
            <pc:docMk/>
            <pc:sldMk cId="3699452525" sldId="269"/>
            <ac:cxnSpMk id="27" creationId="{055CEADF-09EA-423C-8C45-F94AF44D5AF0}"/>
          </ac:cxnSpMkLst>
        </pc:cxnChg>
      </pc:sldChg>
      <pc:sldChg chg="addSp delSp modSp mod modClrScheme delDesignElem chgLayout">
        <pc:chgData name="Guest User" userId="" providerId="Windows Live" clId="Web-{09A01FF7-5AEB-4A7F-B292-CB534DC1881E}" dt="2023-12-15T18:22:00.792" v="186"/>
        <pc:sldMkLst>
          <pc:docMk/>
          <pc:sldMk cId="4053233000" sldId="270"/>
        </pc:sldMkLst>
        <pc:spChg chg="mod ord">
          <ac:chgData name="Guest User" userId="" providerId="Windows Live" clId="Web-{09A01FF7-5AEB-4A7F-B292-CB534DC1881E}" dt="2023-12-15T18:22:00.792" v="186"/>
          <ac:spMkLst>
            <pc:docMk/>
            <pc:sldMk cId="4053233000" sldId="270"/>
            <ac:spMk id="2" creationId="{BBF6D711-0145-0AA8-4A93-AA5F8EB9BCF4}"/>
          </ac:spMkLst>
        </pc:spChg>
        <pc:spChg chg="add del">
          <ac:chgData name="Guest User" userId="" providerId="Windows Live" clId="Web-{09A01FF7-5AEB-4A7F-B292-CB534DC1881E}" dt="2023-12-15T18:22:00.792" v="186"/>
          <ac:spMkLst>
            <pc:docMk/>
            <pc:sldMk cId="4053233000" sldId="270"/>
            <ac:spMk id="106" creationId="{416A0E3C-60E6-4F39-BC55-5F7C224E1F7C}"/>
          </ac:spMkLst>
        </pc:spChg>
        <pc:spChg chg="add del">
          <ac:chgData name="Guest User" userId="" providerId="Windows Live" clId="Web-{09A01FF7-5AEB-4A7F-B292-CB534DC1881E}" dt="2023-12-15T18:22:00.792" v="186"/>
          <ac:spMkLst>
            <pc:docMk/>
            <pc:sldMk cId="4053233000" sldId="270"/>
            <ac:spMk id="110" creationId="{08CB54FC-0B2A-4107-9A70-958B90B76585}"/>
          </ac:spMkLst>
        </pc:spChg>
        <pc:spChg chg="add del">
          <ac:chgData name="Guest User" userId="" providerId="Windows Live" clId="Web-{09A01FF7-5AEB-4A7F-B292-CB534DC1881E}" dt="2023-12-15T18:22:00.792" v="186"/>
          <ac:spMkLst>
            <pc:docMk/>
            <pc:sldMk cId="4053233000" sldId="270"/>
            <ac:spMk id="114" creationId="{9AA76026-5689-4584-8D93-D71D739E61B5}"/>
          </ac:spMkLst>
        </pc:spChg>
        <pc:cxnChg chg="add del">
          <ac:chgData name="Guest User" userId="" providerId="Windows Live" clId="Web-{09A01FF7-5AEB-4A7F-B292-CB534DC1881E}" dt="2023-12-15T18:22:00.792" v="186"/>
          <ac:cxnSpMkLst>
            <pc:docMk/>
            <pc:sldMk cId="4053233000" sldId="270"/>
            <ac:cxnSpMk id="108" creationId="{C5025DAC-8B93-4160-B017-3A274A5828C0}"/>
          </ac:cxnSpMkLst>
        </pc:cxnChg>
        <pc:cxnChg chg="add del">
          <ac:chgData name="Guest User" userId="" providerId="Windows Live" clId="Web-{09A01FF7-5AEB-4A7F-B292-CB534DC1881E}" dt="2023-12-15T18:22:00.792" v="186"/>
          <ac:cxnSpMkLst>
            <pc:docMk/>
            <pc:sldMk cId="4053233000" sldId="270"/>
            <ac:cxnSpMk id="112" creationId="{7855A9B5-1710-4B19-B0F1-CDFDD4ED5B7E}"/>
          </ac:cxnSpMkLst>
        </pc:cxnChg>
      </pc:sldChg>
      <pc:sldChg chg="addSp delSp modSp mod modClrScheme delDesignElem chgLayout">
        <pc:chgData name="Guest User" userId="" providerId="Windows Live" clId="Web-{09A01FF7-5AEB-4A7F-B292-CB534DC1881E}" dt="2023-12-15T18:22:00.792" v="186"/>
        <pc:sldMkLst>
          <pc:docMk/>
          <pc:sldMk cId="3231032869" sldId="271"/>
        </pc:sldMkLst>
        <pc:spChg chg="mod ord">
          <ac:chgData name="Guest User" userId="" providerId="Windows Live" clId="Web-{09A01FF7-5AEB-4A7F-B292-CB534DC1881E}" dt="2023-12-15T18:22:00.792" v="186"/>
          <ac:spMkLst>
            <pc:docMk/>
            <pc:sldMk cId="3231032869" sldId="271"/>
            <ac:spMk id="2" creationId="{51DDAE64-5428-5802-6030-9DDB7559F5EE}"/>
          </ac:spMkLst>
        </pc:spChg>
        <pc:spChg chg="add del">
          <ac:chgData name="Guest User" userId="" providerId="Windows Live" clId="Web-{09A01FF7-5AEB-4A7F-B292-CB534DC1881E}" dt="2023-12-15T18:22:00.792" v="186"/>
          <ac:spMkLst>
            <pc:docMk/>
            <pc:sldMk cId="3231032869" sldId="271"/>
            <ac:spMk id="42" creationId="{416A0E3C-60E6-4F39-BC55-5F7C224E1F7C}"/>
          </ac:spMkLst>
        </pc:spChg>
        <pc:spChg chg="add del">
          <ac:chgData name="Guest User" userId="" providerId="Windows Live" clId="Web-{09A01FF7-5AEB-4A7F-B292-CB534DC1881E}" dt="2023-12-15T18:22:00.792" v="186"/>
          <ac:spMkLst>
            <pc:docMk/>
            <pc:sldMk cId="3231032869" sldId="271"/>
            <ac:spMk id="46" creationId="{3558DB37-9FEE-48A2-8578-ED0401573943}"/>
          </ac:spMkLst>
        </pc:spChg>
        <pc:spChg chg="add del">
          <ac:chgData name="Guest User" userId="" providerId="Windows Live" clId="Web-{09A01FF7-5AEB-4A7F-B292-CB534DC1881E}" dt="2023-12-15T18:22:00.792" v="186"/>
          <ac:spMkLst>
            <pc:docMk/>
            <pc:sldMk cId="3231032869" sldId="271"/>
            <ac:spMk id="48" creationId="{5F7FCCA6-00E2-4F74-A105-0D769872F243}"/>
          </ac:spMkLst>
        </pc:spChg>
        <pc:spChg chg="add del">
          <ac:chgData name="Guest User" userId="" providerId="Windows Live" clId="Web-{09A01FF7-5AEB-4A7F-B292-CB534DC1881E}" dt="2023-12-15T18:22:00.792" v="186"/>
          <ac:spMkLst>
            <pc:docMk/>
            <pc:sldMk cId="3231032869" sldId="271"/>
            <ac:spMk id="50" creationId="{359CEC61-F44B-43B3-B40F-AE38C5AF1D5F}"/>
          </ac:spMkLst>
        </pc:spChg>
        <pc:cxnChg chg="add del">
          <ac:chgData name="Guest User" userId="" providerId="Windows Live" clId="Web-{09A01FF7-5AEB-4A7F-B292-CB534DC1881E}" dt="2023-12-15T18:22:00.792" v="186"/>
          <ac:cxnSpMkLst>
            <pc:docMk/>
            <pc:sldMk cId="3231032869" sldId="271"/>
            <ac:cxnSpMk id="44" creationId="{C5025DAC-8B93-4160-B017-3A274A5828C0}"/>
          </ac:cxnSpMkLst>
        </pc:cxnChg>
      </pc:sldChg>
      <pc:sldChg chg="addSp delSp modSp mod modClrScheme delDesignElem chgLayout">
        <pc:chgData name="Guest User" userId="" providerId="Windows Live" clId="Web-{09A01FF7-5AEB-4A7F-B292-CB534DC1881E}" dt="2023-12-15T18:22:00.792" v="186"/>
        <pc:sldMkLst>
          <pc:docMk/>
          <pc:sldMk cId="2386398825" sldId="272"/>
        </pc:sldMkLst>
        <pc:spChg chg="mod ord">
          <ac:chgData name="Guest User" userId="" providerId="Windows Live" clId="Web-{09A01FF7-5AEB-4A7F-B292-CB534DC1881E}" dt="2023-12-15T18:22:00.792" v="186"/>
          <ac:spMkLst>
            <pc:docMk/>
            <pc:sldMk cId="2386398825" sldId="272"/>
            <ac:spMk id="2" creationId="{67BADB94-694E-AFC5-67A4-D738ADCC36EB}"/>
          </ac:spMkLst>
        </pc:spChg>
        <pc:spChg chg="add del">
          <ac:chgData name="Guest User" userId="" providerId="Windows Live" clId="Web-{09A01FF7-5AEB-4A7F-B292-CB534DC1881E}" dt="2023-12-15T18:22:00.792" v="186"/>
          <ac:spMkLst>
            <pc:docMk/>
            <pc:sldMk cId="2386398825" sldId="272"/>
            <ac:spMk id="47" creationId="{39E3965E-AC41-4711-9D10-E25ABB132D86}"/>
          </ac:spMkLst>
        </pc:spChg>
        <pc:spChg chg="add del">
          <ac:chgData name="Guest User" userId="" providerId="Windows Live" clId="Web-{09A01FF7-5AEB-4A7F-B292-CB534DC1881E}" dt="2023-12-15T18:22:00.792" v="186"/>
          <ac:spMkLst>
            <pc:docMk/>
            <pc:sldMk cId="2386398825" sldId="272"/>
            <ac:spMk id="51" creationId="{B4D0E555-16F6-44D0-BF56-AF5FF5BDE9D6}"/>
          </ac:spMkLst>
        </pc:spChg>
        <pc:spChg chg="add del">
          <ac:chgData name="Guest User" userId="" providerId="Windows Live" clId="Web-{09A01FF7-5AEB-4A7F-B292-CB534DC1881E}" dt="2023-12-15T18:22:00.792" v="186"/>
          <ac:spMkLst>
            <pc:docMk/>
            <pc:sldMk cId="2386398825" sldId="272"/>
            <ac:spMk id="53" creationId="{8117041D-1A7B-4ECA-AB68-3CFDB6726B8E}"/>
          </ac:spMkLst>
        </pc:spChg>
        <pc:cxnChg chg="add del">
          <ac:chgData name="Guest User" userId="" providerId="Windows Live" clId="Web-{09A01FF7-5AEB-4A7F-B292-CB534DC1881E}" dt="2023-12-15T18:22:00.792" v="186"/>
          <ac:cxnSpMkLst>
            <pc:docMk/>
            <pc:sldMk cId="2386398825" sldId="272"/>
            <ac:cxnSpMk id="49" creationId="{1F5DC8C3-BA5F-4EED-BB9A-A14272BD82A1}"/>
          </ac:cxnSpMkLst>
        </pc:cxnChg>
        <pc:cxnChg chg="add del">
          <ac:chgData name="Guest User" userId="" providerId="Windows Live" clId="Web-{09A01FF7-5AEB-4A7F-B292-CB534DC1881E}" dt="2023-12-15T18:22:00.792" v="186"/>
          <ac:cxnSpMkLst>
            <pc:docMk/>
            <pc:sldMk cId="2386398825" sldId="272"/>
            <ac:cxnSpMk id="55" creationId="{ABCD2462-4C1E-401A-AC2D-F799A138B245}"/>
          </ac:cxnSpMkLst>
        </pc:cxnChg>
      </pc:sldChg>
      <pc:sldChg chg="addSp delSp modSp mod modClrScheme delDesignElem chgLayout">
        <pc:chgData name="Guest User" userId="" providerId="Windows Live" clId="Web-{09A01FF7-5AEB-4A7F-B292-CB534DC1881E}" dt="2023-12-15T18:22:00.792" v="186"/>
        <pc:sldMkLst>
          <pc:docMk/>
          <pc:sldMk cId="2193460003" sldId="273"/>
        </pc:sldMkLst>
        <pc:spChg chg="mod ord">
          <ac:chgData name="Guest User" userId="" providerId="Windows Live" clId="Web-{09A01FF7-5AEB-4A7F-B292-CB534DC1881E}" dt="2023-12-15T18:22:00.792" v="186"/>
          <ac:spMkLst>
            <pc:docMk/>
            <pc:sldMk cId="2193460003" sldId="273"/>
            <ac:spMk id="2" creationId="{A23BE353-214F-8E30-A0BA-5EF8E6E639BC}"/>
          </ac:spMkLst>
        </pc:spChg>
        <pc:spChg chg="mod ord">
          <ac:chgData name="Guest User" userId="" providerId="Windows Live" clId="Web-{09A01FF7-5AEB-4A7F-B292-CB534DC1881E}" dt="2023-12-15T18:22:00.792" v="186"/>
          <ac:spMkLst>
            <pc:docMk/>
            <pc:sldMk cId="2193460003" sldId="273"/>
            <ac:spMk id="3" creationId="{4DCE493E-FD7B-90BD-AF62-2890DAA92C89}"/>
          </ac:spMkLst>
        </pc:spChg>
        <pc:spChg chg="add del">
          <ac:chgData name="Guest User" userId="" providerId="Windows Live" clId="Web-{09A01FF7-5AEB-4A7F-B292-CB534DC1881E}" dt="2023-12-15T18:22:00.792" v="186"/>
          <ac:spMkLst>
            <pc:docMk/>
            <pc:sldMk cId="2193460003" sldId="273"/>
            <ac:spMk id="5" creationId="{416A0E3C-60E6-4F39-BC55-5F7C224E1F7C}"/>
          </ac:spMkLst>
        </pc:spChg>
        <pc:spChg chg="add del">
          <ac:chgData name="Guest User" userId="" providerId="Windows Live" clId="Web-{09A01FF7-5AEB-4A7F-B292-CB534DC1881E}" dt="2023-12-15T18:22:00.792" v="186"/>
          <ac:spMkLst>
            <pc:docMk/>
            <pc:sldMk cId="2193460003" sldId="273"/>
            <ac:spMk id="7" creationId="{3558DB37-9FEE-48A2-8578-ED0401573943}"/>
          </ac:spMkLst>
        </pc:spChg>
        <pc:spChg chg="add del">
          <ac:chgData name="Guest User" userId="" providerId="Windows Live" clId="Web-{09A01FF7-5AEB-4A7F-B292-CB534DC1881E}" dt="2023-12-15T18:22:00.792" v="186"/>
          <ac:spMkLst>
            <pc:docMk/>
            <pc:sldMk cId="2193460003" sldId="273"/>
            <ac:spMk id="9" creationId="{5F7FCCA6-00E2-4F74-A105-0D769872F243}"/>
          </ac:spMkLst>
        </pc:spChg>
        <pc:spChg chg="add del">
          <ac:chgData name="Guest User" userId="" providerId="Windows Live" clId="Web-{09A01FF7-5AEB-4A7F-B292-CB534DC1881E}" dt="2023-12-15T18:22:00.792" v="186"/>
          <ac:spMkLst>
            <pc:docMk/>
            <pc:sldMk cId="2193460003" sldId="273"/>
            <ac:spMk id="16" creationId="{359CEC61-F44B-43B3-B40F-AE38C5AF1D5F}"/>
          </ac:spMkLst>
        </pc:spChg>
        <pc:cxnChg chg="add del">
          <ac:chgData name="Guest User" userId="" providerId="Windows Live" clId="Web-{09A01FF7-5AEB-4A7F-B292-CB534DC1881E}" dt="2023-12-15T18:22:00.792" v="186"/>
          <ac:cxnSpMkLst>
            <pc:docMk/>
            <pc:sldMk cId="2193460003" sldId="273"/>
            <ac:cxnSpMk id="6" creationId="{C5025DAC-8B93-4160-B017-3A274A5828C0}"/>
          </ac:cxnSpMkLst>
        </pc:cxnChg>
      </pc:sldChg>
      <pc:sldChg chg="modSp mod modClrScheme chgLayout">
        <pc:chgData name="Guest User" userId="" providerId="Windows Live" clId="Web-{09A01FF7-5AEB-4A7F-B292-CB534DC1881E}" dt="2023-12-15T18:22:00.792" v="186"/>
        <pc:sldMkLst>
          <pc:docMk/>
          <pc:sldMk cId="4093892085" sldId="274"/>
        </pc:sldMkLst>
        <pc:spChg chg="mod ord">
          <ac:chgData name="Guest User" userId="" providerId="Windows Live" clId="Web-{09A01FF7-5AEB-4A7F-B292-CB534DC1881E}" dt="2023-12-15T18:22:00.792" v="186"/>
          <ac:spMkLst>
            <pc:docMk/>
            <pc:sldMk cId="4093892085" sldId="274"/>
            <ac:spMk id="2" creationId="{7179C1B3-AA8A-94EF-558A-6A90AACD2EC5}"/>
          </ac:spMkLst>
        </pc:spChg>
      </pc:sldChg>
      <pc:sldChg chg="addSp delSp modSp mod modClrScheme delDesignElem chgLayout">
        <pc:chgData name="Guest User" userId="" providerId="Windows Live" clId="Web-{09A01FF7-5AEB-4A7F-B292-CB534DC1881E}" dt="2023-12-15T20:02:40.582" v="257" actId="20577"/>
        <pc:sldMkLst>
          <pc:docMk/>
          <pc:sldMk cId="3860403340" sldId="276"/>
        </pc:sldMkLst>
        <pc:spChg chg="mod ord">
          <ac:chgData name="Guest User" userId="" providerId="Windows Live" clId="Web-{09A01FF7-5AEB-4A7F-B292-CB534DC1881E}" dt="2023-12-15T20:02:15.050" v="253" actId="1076"/>
          <ac:spMkLst>
            <pc:docMk/>
            <pc:sldMk cId="3860403340" sldId="276"/>
            <ac:spMk id="2" creationId="{67BADB94-694E-AFC5-67A4-D738ADCC36EB}"/>
          </ac:spMkLst>
        </pc:spChg>
        <pc:spChg chg="mod">
          <ac:chgData name="Guest User" userId="" providerId="Windows Live" clId="Web-{09A01FF7-5AEB-4A7F-B292-CB534DC1881E}" dt="2023-12-15T20:02:40.582" v="257" actId="20577"/>
          <ac:spMkLst>
            <pc:docMk/>
            <pc:sldMk cId="3860403340" sldId="276"/>
            <ac:spMk id="4" creationId="{E13AC888-45A9-A728-343D-4B59013F62A6}"/>
          </ac:spMkLst>
        </pc:spChg>
        <pc:spChg chg="add del">
          <ac:chgData name="Guest User" userId="" providerId="Windows Live" clId="Web-{09A01FF7-5AEB-4A7F-B292-CB534DC1881E}" dt="2023-12-15T19:59:03.354" v="239"/>
          <ac:spMkLst>
            <pc:docMk/>
            <pc:sldMk cId="3860403340" sldId="276"/>
            <ac:spMk id="9" creationId="{416A0E3C-60E6-4F39-BC55-5F7C224E1F7C}"/>
          </ac:spMkLst>
        </pc:spChg>
        <pc:spChg chg="add del">
          <ac:chgData name="Guest User" userId="" providerId="Windows Live" clId="Web-{09A01FF7-5AEB-4A7F-B292-CB534DC1881E}" dt="2023-12-15T19:59:03.354" v="239"/>
          <ac:spMkLst>
            <pc:docMk/>
            <pc:sldMk cId="3860403340" sldId="276"/>
            <ac:spMk id="13" creationId="{3558DB37-9FEE-48A2-8578-ED0401573943}"/>
          </ac:spMkLst>
        </pc:spChg>
        <pc:spChg chg="add del">
          <ac:chgData name="Guest User" userId="" providerId="Windows Live" clId="Web-{09A01FF7-5AEB-4A7F-B292-CB534DC1881E}" dt="2023-12-15T19:59:03.354" v="239"/>
          <ac:spMkLst>
            <pc:docMk/>
            <pc:sldMk cId="3860403340" sldId="276"/>
            <ac:spMk id="15" creationId="{5F7FCCA6-00E2-4F74-A105-0D769872F243}"/>
          </ac:spMkLst>
        </pc:spChg>
        <pc:spChg chg="add del">
          <ac:chgData name="Guest User" userId="" providerId="Windows Live" clId="Web-{09A01FF7-5AEB-4A7F-B292-CB534DC1881E}" dt="2023-12-15T19:59:03.354" v="239"/>
          <ac:spMkLst>
            <pc:docMk/>
            <pc:sldMk cId="3860403340" sldId="276"/>
            <ac:spMk id="17" creationId="{359CEC61-F44B-43B3-B40F-AE38C5AF1D5F}"/>
          </ac:spMkLst>
        </pc:spChg>
        <pc:spChg chg="add">
          <ac:chgData name="Guest User" userId="" providerId="Windows Live" clId="Web-{09A01FF7-5AEB-4A7F-B292-CB534DC1881E}" dt="2023-12-15T19:59:03.354" v="239"/>
          <ac:spMkLst>
            <pc:docMk/>
            <pc:sldMk cId="3860403340" sldId="276"/>
            <ac:spMk id="19" creationId="{811CBAFA-D7E0-40A7-BB94-2C05304B407B}"/>
          </ac:spMkLst>
        </pc:spChg>
        <pc:spChg chg="add">
          <ac:chgData name="Guest User" userId="" providerId="Windows Live" clId="Web-{09A01FF7-5AEB-4A7F-B292-CB534DC1881E}" dt="2023-12-15T19:59:03.354" v="239"/>
          <ac:spMkLst>
            <pc:docMk/>
            <pc:sldMk cId="3860403340" sldId="276"/>
            <ac:spMk id="22" creationId="{416A0E3C-60E6-4F39-BC55-5F7C224E1F7C}"/>
          </ac:spMkLst>
        </pc:spChg>
        <pc:spChg chg="add">
          <ac:chgData name="Guest User" userId="" providerId="Windows Live" clId="Web-{09A01FF7-5AEB-4A7F-B292-CB534DC1881E}" dt="2023-12-15T19:59:03.354" v="239"/>
          <ac:spMkLst>
            <pc:docMk/>
            <pc:sldMk cId="3860403340" sldId="276"/>
            <ac:spMk id="26" creationId="{D40791F6-715D-481A-9C4A-3645AECFD5A0}"/>
          </ac:spMkLst>
        </pc:spChg>
        <pc:picChg chg="add mod modCrop">
          <ac:chgData name="Guest User" userId="" providerId="Windows Live" clId="Web-{09A01FF7-5AEB-4A7F-B292-CB534DC1881E}" dt="2023-12-15T20:01:19.891" v="246" actId="1076"/>
          <ac:picMkLst>
            <pc:docMk/>
            <pc:sldMk cId="3860403340" sldId="276"/>
            <ac:picMk id="3" creationId="{CA551D4F-FBD9-A4BF-060C-DBF3E3804FDB}"/>
          </ac:picMkLst>
        </pc:picChg>
        <pc:cxnChg chg="add del">
          <ac:chgData name="Guest User" userId="" providerId="Windows Live" clId="Web-{09A01FF7-5AEB-4A7F-B292-CB534DC1881E}" dt="2023-12-15T19:59:03.354" v="239"/>
          <ac:cxnSpMkLst>
            <pc:docMk/>
            <pc:sldMk cId="3860403340" sldId="276"/>
            <ac:cxnSpMk id="11" creationId="{C5025DAC-8B93-4160-B017-3A274A5828C0}"/>
          </ac:cxnSpMkLst>
        </pc:cxnChg>
        <pc:cxnChg chg="add">
          <ac:chgData name="Guest User" userId="" providerId="Windows Live" clId="Web-{09A01FF7-5AEB-4A7F-B292-CB534DC1881E}" dt="2023-12-15T19:59:03.354" v="239"/>
          <ac:cxnSpMkLst>
            <pc:docMk/>
            <pc:sldMk cId="3860403340" sldId="276"/>
            <ac:cxnSpMk id="24" creationId="{C5025DAC-8B93-4160-B017-3A274A5828C0}"/>
          </ac:cxnSpMkLst>
        </pc:cxnChg>
        <pc:cxnChg chg="add del">
          <ac:chgData name="Guest User" userId="" providerId="Windows Live" clId="Web-{09A01FF7-5AEB-4A7F-B292-CB534DC1881E}" dt="2023-12-15T20:02:04.284" v="250"/>
          <ac:cxnSpMkLst>
            <pc:docMk/>
            <pc:sldMk cId="3860403340" sldId="276"/>
            <ac:cxnSpMk id="28" creationId="{740F83A4-FAC4-4867-95A5-BBFD280C7BF5}"/>
          </ac:cxnSpMkLst>
        </pc:cxnChg>
      </pc:sldChg>
      <pc:sldChg chg="addSp delSp modSp mod modClrScheme delDesignElem chgLayout">
        <pc:chgData name="Guest User" userId="" providerId="Windows Live" clId="Web-{09A01FF7-5AEB-4A7F-B292-CB534DC1881E}" dt="2023-12-15T18:22:00.792" v="186"/>
        <pc:sldMkLst>
          <pc:docMk/>
          <pc:sldMk cId="2339561784" sldId="277"/>
        </pc:sldMkLst>
        <pc:spChg chg="mod ord">
          <ac:chgData name="Guest User" userId="" providerId="Windows Live" clId="Web-{09A01FF7-5AEB-4A7F-B292-CB534DC1881E}" dt="2023-12-15T18:22:00.792" v="186"/>
          <ac:spMkLst>
            <pc:docMk/>
            <pc:sldMk cId="2339561784" sldId="277"/>
            <ac:spMk id="2" creationId="{AC1849E0-8CFC-487A-9D67-45BAC652F30C}"/>
          </ac:spMkLst>
        </pc:spChg>
        <pc:spChg chg="add del">
          <ac:chgData name="Guest User" userId="" providerId="Windows Live" clId="Web-{09A01FF7-5AEB-4A7F-B292-CB534DC1881E}" dt="2023-12-15T18:22:00.792" v="186"/>
          <ac:spMkLst>
            <pc:docMk/>
            <pc:sldMk cId="2339561784" sldId="277"/>
            <ac:spMk id="10" creationId="{39E3965E-AC41-4711-9D10-E25ABB132D86}"/>
          </ac:spMkLst>
        </pc:spChg>
        <pc:spChg chg="add del">
          <ac:chgData name="Guest User" userId="" providerId="Windows Live" clId="Web-{09A01FF7-5AEB-4A7F-B292-CB534DC1881E}" dt="2023-12-15T18:22:00.792" v="186"/>
          <ac:spMkLst>
            <pc:docMk/>
            <pc:sldMk cId="2339561784" sldId="277"/>
            <ac:spMk id="14" creationId="{B4D0E555-16F6-44D0-BF56-AF5FF5BDE9D6}"/>
          </ac:spMkLst>
        </pc:spChg>
        <pc:spChg chg="add del">
          <ac:chgData name="Guest User" userId="" providerId="Windows Live" clId="Web-{09A01FF7-5AEB-4A7F-B292-CB534DC1881E}" dt="2023-12-15T18:22:00.792" v="186"/>
          <ac:spMkLst>
            <pc:docMk/>
            <pc:sldMk cId="2339561784" sldId="277"/>
            <ac:spMk id="16" creationId="{8117041D-1A7B-4ECA-AB68-3CFDB6726B8E}"/>
          </ac:spMkLst>
        </pc:spChg>
        <pc:picChg chg="mod ord">
          <ac:chgData name="Guest User" userId="" providerId="Windows Live" clId="Web-{09A01FF7-5AEB-4A7F-B292-CB534DC1881E}" dt="2023-12-15T18:22:00.792" v="186"/>
          <ac:picMkLst>
            <pc:docMk/>
            <pc:sldMk cId="2339561784" sldId="277"/>
            <ac:picMk id="5" creationId="{435DD65C-07CC-D858-8B8D-BCD4164375EF}"/>
          </ac:picMkLst>
        </pc:picChg>
        <pc:cxnChg chg="add del">
          <ac:chgData name="Guest User" userId="" providerId="Windows Live" clId="Web-{09A01FF7-5AEB-4A7F-B292-CB534DC1881E}" dt="2023-12-15T18:22:00.792" v="186"/>
          <ac:cxnSpMkLst>
            <pc:docMk/>
            <pc:sldMk cId="2339561784" sldId="277"/>
            <ac:cxnSpMk id="12" creationId="{1F5DC8C3-BA5F-4EED-BB9A-A14272BD82A1}"/>
          </ac:cxnSpMkLst>
        </pc:cxnChg>
        <pc:cxnChg chg="add del">
          <ac:chgData name="Guest User" userId="" providerId="Windows Live" clId="Web-{09A01FF7-5AEB-4A7F-B292-CB534DC1881E}" dt="2023-12-15T18:22:00.792" v="186"/>
          <ac:cxnSpMkLst>
            <pc:docMk/>
            <pc:sldMk cId="2339561784" sldId="277"/>
            <ac:cxnSpMk id="18" creationId="{ABCD2462-4C1E-401A-AC2D-F799A138B245}"/>
          </ac:cxnSpMkLst>
        </pc:cxnChg>
      </pc:sldChg>
      <pc:sldChg chg="modSp mod modClrScheme chgLayout">
        <pc:chgData name="Guest User" userId="" providerId="Windows Live" clId="Web-{09A01FF7-5AEB-4A7F-B292-CB534DC1881E}" dt="2023-12-15T18:22:00.792" v="186"/>
        <pc:sldMkLst>
          <pc:docMk/>
          <pc:sldMk cId="940875074" sldId="278"/>
        </pc:sldMkLst>
        <pc:spChg chg="mod ord">
          <ac:chgData name="Guest User" userId="" providerId="Windows Live" clId="Web-{09A01FF7-5AEB-4A7F-B292-CB534DC1881E}" dt="2023-12-15T18:22:00.792" v="186"/>
          <ac:spMkLst>
            <pc:docMk/>
            <pc:sldMk cId="940875074" sldId="278"/>
            <ac:spMk id="2" creationId="{67BADB94-694E-AFC5-67A4-D738ADCC36EB}"/>
          </ac:spMkLst>
        </pc:spChg>
      </pc:sldChg>
      <pc:sldChg chg="addSp delSp modSp mod modClrScheme delDesignElem chgLayout">
        <pc:chgData name="Guest User" userId="" providerId="Windows Live" clId="Web-{09A01FF7-5AEB-4A7F-B292-CB534DC1881E}" dt="2023-12-15T18:22:00.792" v="186"/>
        <pc:sldMkLst>
          <pc:docMk/>
          <pc:sldMk cId="3014891873" sldId="279"/>
        </pc:sldMkLst>
        <pc:spChg chg="mod ord">
          <ac:chgData name="Guest User" userId="" providerId="Windows Live" clId="Web-{09A01FF7-5AEB-4A7F-B292-CB534DC1881E}" dt="2023-12-15T18:22:00.792" v="186"/>
          <ac:spMkLst>
            <pc:docMk/>
            <pc:sldMk cId="3014891873" sldId="279"/>
            <ac:spMk id="2" creationId="{CFCA4B96-B769-9E90-98D7-1CA1D1D360F1}"/>
          </ac:spMkLst>
        </pc:spChg>
        <pc:spChg chg="add del">
          <ac:chgData name="Guest User" userId="" providerId="Windows Live" clId="Web-{09A01FF7-5AEB-4A7F-B292-CB534DC1881E}" dt="2023-12-15T18:22:00.792" v="186"/>
          <ac:spMkLst>
            <pc:docMk/>
            <pc:sldMk cId="3014891873" sldId="279"/>
            <ac:spMk id="29" creationId="{BDF33A51-9B30-F2CE-1087-ED13B969E294}"/>
          </ac:spMkLst>
        </pc:spChg>
        <pc:spChg chg="add del">
          <ac:chgData name="Guest User" userId="" providerId="Windows Live" clId="Web-{09A01FF7-5AEB-4A7F-B292-CB534DC1881E}" dt="2023-12-15T18:22:00.792" v="186"/>
          <ac:spMkLst>
            <pc:docMk/>
            <pc:sldMk cId="3014891873" sldId="279"/>
            <ac:spMk id="30" creationId="{F73179D1-3EBE-BF34-F673-479176B26043}"/>
          </ac:spMkLst>
        </pc:spChg>
        <pc:spChg chg="add del">
          <ac:chgData name="Guest User" userId="" providerId="Windows Live" clId="Web-{09A01FF7-5AEB-4A7F-B292-CB534DC1881E}" dt="2023-12-15T18:22:00.792" v="186"/>
          <ac:spMkLst>
            <pc:docMk/>
            <pc:sldMk cId="3014891873" sldId="279"/>
            <ac:spMk id="31" creationId="{0476FF9E-CE25-9499-A34D-7C595FC8F129}"/>
          </ac:spMkLst>
        </pc:spChg>
        <pc:spChg chg="add del">
          <ac:chgData name="Guest User" userId="" providerId="Windows Live" clId="Web-{09A01FF7-5AEB-4A7F-B292-CB534DC1881E}" dt="2023-12-15T18:22:00.792" v="186"/>
          <ac:spMkLst>
            <pc:docMk/>
            <pc:sldMk cId="3014891873" sldId="279"/>
            <ac:spMk id="32" creationId="{DA050F50-391D-C311-691D-859FDAD231F7}"/>
          </ac:spMkLst>
        </pc:spChg>
        <pc:cxnChg chg="add del">
          <ac:chgData name="Guest User" userId="" providerId="Windows Live" clId="Web-{09A01FF7-5AEB-4A7F-B292-CB534DC1881E}" dt="2023-12-15T18:22:00.792" v="186"/>
          <ac:cxnSpMkLst>
            <pc:docMk/>
            <pc:sldMk cId="3014891873" sldId="279"/>
            <ac:cxnSpMk id="34" creationId="{394404C8-9F8B-D0DE-307F-E0FD1CD79639}"/>
          </ac:cxnSpMkLst>
        </pc:cxnChg>
      </pc:sldChg>
      <pc:sldChg chg="new del">
        <pc:chgData name="Guest User" userId="" providerId="Windows Live" clId="Web-{09A01FF7-5AEB-4A7F-B292-CB534DC1881E}" dt="2023-12-15T17:41:46.120" v="3"/>
        <pc:sldMkLst>
          <pc:docMk/>
          <pc:sldMk cId="3347179372" sldId="280"/>
        </pc:sldMkLst>
      </pc:sldChg>
      <pc:sldChg chg="del">
        <pc:chgData name="Guest User" userId="" providerId="Windows Live" clId="Web-{09A01FF7-5AEB-4A7F-B292-CB534DC1881E}" dt="2023-12-15T17:40:55.321" v="0"/>
        <pc:sldMkLst>
          <pc:docMk/>
          <pc:sldMk cId="3913241040" sldId="280"/>
        </pc:sldMkLst>
      </pc:sldChg>
      <pc:sldChg chg="addSp delSp modSp add mod setBg setClrOvrMap chgLayout">
        <pc:chgData name="Guest User" userId="" providerId="Windows Live" clId="Web-{09A01FF7-5AEB-4A7F-B292-CB534DC1881E}" dt="2023-12-15T18:26:10.677" v="197"/>
        <pc:sldMkLst>
          <pc:docMk/>
          <pc:sldMk cId="307465679" sldId="281"/>
        </pc:sldMkLst>
        <pc:spChg chg="mod ord">
          <ac:chgData name="Guest User" userId="" providerId="Windows Live" clId="Web-{09A01FF7-5AEB-4A7F-B292-CB534DC1881E}" dt="2023-12-15T18:26:10.677" v="197"/>
          <ac:spMkLst>
            <pc:docMk/>
            <pc:sldMk cId="307465679" sldId="281"/>
            <ac:spMk id="2" creationId="{94A62F23-47F5-EF6E-9933-9D03F9FBFD62}"/>
          </ac:spMkLst>
        </pc:spChg>
        <pc:spChg chg="mod">
          <ac:chgData name="Guest User" userId="" providerId="Windows Live" clId="Web-{09A01FF7-5AEB-4A7F-B292-CB534DC1881E}" dt="2023-12-15T18:26:10.677" v="197"/>
          <ac:spMkLst>
            <pc:docMk/>
            <pc:sldMk cId="307465679" sldId="281"/>
            <ac:spMk id="4" creationId="{840F0686-48FF-F605-1630-A3C933C7297C}"/>
          </ac:spMkLst>
        </pc:spChg>
        <pc:spChg chg="mod">
          <ac:chgData name="Guest User" userId="" providerId="Windows Live" clId="Web-{09A01FF7-5AEB-4A7F-B292-CB534DC1881E}" dt="2023-12-15T18:26:10.677" v="197"/>
          <ac:spMkLst>
            <pc:docMk/>
            <pc:sldMk cId="307465679" sldId="281"/>
            <ac:spMk id="11" creationId="{B627E6B7-3124-1C30-1D0F-F2FCEB3DC070}"/>
          </ac:spMkLst>
        </pc:spChg>
        <pc:spChg chg="add del">
          <ac:chgData name="Guest User" userId="" providerId="Windows Live" clId="Web-{09A01FF7-5AEB-4A7F-B292-CB534DC1881E}" dt="2023-12-15T18:26:10.661" v="196"/>
          <ac:spMkLst>
            <pc:docMk/>
            <pc:sldMk cId="307465679" sldId="281"/>
            <ac:spMk id="555" creationId="{88F0A37D-2337-4AAF-98B0-7E4E9B98719A}"/>
          </ac:spMkLst>
        </pc:spChg>
        <pc:spChg chg="add del">
          <ac:chgData name="Guest User" userId="" providerId="Windows Live" clId="Web-{09A01FF7-5AEB-4A7F-B292-CB534DC1881E}" dt="2023-12-15T18:26:10.661" v="196"/>
          <ac:spMkLst>
            <pc:docMk/>
            <pc:sldMk cId="307465679" sldId="281"/>
            <ac:spMk id="559" creationId="{F7234D70-FB65-4E99-985E-64D219674D45}"/>
          </ac:spMkLst>
        </pc:spChg>
        <pc:spChg chg="add">
          <ac:chgData name="Guest User" userId="" providerId="Windows Live" clId="Web-{09A01FF7-5AEB-4A7F-B292-CB534DC1881E}" dt="2023-12-15T18:26:10.677" v="197"/>
          <ac:spMkLst>
            <pc:docMk/>
            <pc:sldMk cId="307465679" sldId="281"/>
            <ac:spMk id="561" creationId="{0F6F1E82-F603-49E4-9641-09EEA984A343}"/>
          </ac:spMkLst>
        </pc:spChg>
        <pc:spChg chg="add">
          <ac:chgData name="Guest User" userId="" providerId="Windows Live" clId="Web-{09A01FF7-5AEB-4A7F-B292-CB534DC1881E}" dt="2023-12-15T18:26:10.677" v="197"/>
          <ac:spMkLst>
            <pc:docMk/>
            <pc:sldMk cId="307465679" sldId="281"/>
            <ac:spMk id="563" creationId="{9D1595AB-90F6-488F-B5E3-F8CFCC8FAA19}"/>
          </ac:spMkLst>
        </pc:spChg>
        <pc:graphicFrameChg chg="del mod modGraphic">
          <ac:chgData name="Guest User" userId="" providerId="Windows Live" clId="Web-{09A01FF7-5AEB-4A7F-B292-CB534DC1881E}" dt="2023-12-15T17:47:15.445" v="48"/>
          <ac:graphicFrameMkLst>
            <pc:docMk/>
            <pc:sldMk cId="307465679" sldId="281"/>
            <ac:graphicFrameMk id="36" creationId="{3EB3D9B2-F638-5D5F-AA27-36944640CDBD}"/>
          </ac:graphicFrameMkLst>
        </pc:graphicFrameChg>
        <pc:picChg chg="mod">
          <ac:chgData name="Guest User" userId="" providerId="Windows Live" clId="Web-{09A01FF7-5AEB-4A7F-B292-CB534DC1881E}" dt="2023-12-15T18:26:10.677" v="197"/>
          <ac:picMkLst>
            <pc:docMk/>
            <pc:sldMk cId="307465679" sldId="281"/>
            <ac:picMk id="6" creationId="{976555C1-F004-0391-CF91-B718DDCDAAB5}"/>
          </ac:picMkLst>
        </pc:picChg>
        <pc:picChg chg="add del mod">
          <ac:chgData name="Guest User" userId="" providerId="Windows Live" clId="Web-{09A01FF7-5AEB-4A7F-B292-CB534DC1881E}" dt="2023-12-15T17:47:51.384" v="53"/>
          <ac:picMkLst>
            <pc:docMk/>
            <pc:sldMk cId="307465679" sldId="281"/>
            <ac:picMk id="549" creationId="{500C3D1F-4396-183A-1D7D-8A81A5F32E6B}"/>
          </ac:picMkLst>
        </pc:picChg>
        <pc:picChg chg="add mod">
          <ac:chgData name="Guest User" userId="" providerId="Windows Live" clId="Web-{09A01FF7-5AEB-4A7F-B292-CB534DC1881E}" dt="2023-12-15T18:26:10.677" v="197"/>
          <ac:picMkLst>
            <pc:docMk/>
            <pc:sldMk cId="307465679" sldId="281"/>
            <ac:picMk id="550" creationId="{29EC616B-40BC-93AC-3F0A-D20ED7B0DB91}"/>
          </ac:picMkLst>
        </pc:picChg>
        <pc:cxnChg chg="mod">
          <ac:chgData name="Guest User" userId="" providerId="Windows Live" clId="Web-{09A01FF7-5AEB-4A7F-B292-CB534DC1881E}" dt="2023-12-15T18:26:10.677" v="197"/>
          <ac:cxnSpMkLst>
            <pc:docMk/>
            <pc:sldMk cId="307465679" sldId="281"/>
            <ac:cxnSpMk id="15" creationId="{B9B95DBA-6502-0EC1-D734-95E29299096A}"/>
          </ac:cxnSpMkLst>
        </pc:cxnChg>
        <pc:cxnChg chg="mod">
          <ac:chgData name="Guest User" userId="" providerId="Windows Live" clId="Web-{09A01FF7-5AEB-4A7F-B292-CB534DC1881E}" dt="2023-12-15T18:26:10.677" v="197"/>
          <ac:cxnSpMkLst>
            <pc:docMk/>
            <pc:sldMk cId="307465679" sldId="281"/>
            <ac:cxnSpMk id="18" creationId="{977951EC-D8CD-75D9-6393-3AEF9EDB9A7D}"/>
          </ac:cxnSpMkLst>
        </pc:cxnChg>
        <pc:cxnChg chg="add del">
          <ac:chgData name="Guest User" userId="" providerId="Windows Live" clId="Web-{09A01FF7-5AEB-4A7F-B292-CB534DC1881E}" dt="2023-12-15T18:26:10.661" v="196"/>
          <ac:cxnSpMkLst>
            <pc:docMk/>
            <pc:sldMk cId="307465679" sldId="281"/>
            <ac:cxnSpMk id="557" creationId="{F15CCCF0-E573-463A-9760-1FDC0B2CFBD7}"/>
          </ac:cxnSpMkLst>
        </pc:cxnChg>
        <pc:cxnChg chg="add">
          <ac:chgData name="Guest User" userId="" providerId="Windows Live" clId="Web-{09A01FF7-5AEB-4A7F-B292-CB534DC1881E}" dt="2023-12-15T18:26:10.677" v="197"/>
          <ac:cxnSpMkLst>
            <pc:docMk/>
            <pc:sldMk cId="307465679" sldId="281"/>
            <ac:cxnSpMk id="562" creationId="{C81CFD00-FC30-4AFB-A61F-3127B2C90F71}"/>
          </ac:cxnSpMkLst>
        </pc:cxnChg>
      </pc:sldChg>
      <pc:sldChg chg="addSp delSp modSp add del mod modClrScheme delDesignElem chgLayout">
        <pc:chgData name="Guest User" userId="" providerId="Windows Live" clId="Web-{09A01FF7-5AEB-4A7F-B292-CB534DC1881E}" dt="2023-12-15T20:08:25.816" v="307" actId="14100"/>
        <pc:sldMkLst>
          <pc:docMk/>
          <pc:sldMk cId="1939549690" sldId="282"/>
        </pc:sldMkLst>
        <pc:spChg chg="del mod ord">
          <ac:chgData name="Guest User" userId="" providerId="Windows Live" clId="Web-{09A01FF7-5AEB-4A7F-B292-CB534DC1881E}" dt="2023-12-15T20:07:40.673" v="299"/>
          <ac:spMkLst>
            <pc:docMk/>
            <pc:sldMk cId="1939549690" sldId="282"/>
            <ac:spMk id="2" creationId="{9A908D84-05FF-E540-E37B-5158731A2A2D}"/>
          </ac:spMkLst>
        </pc:spChg>
        <pc:spChg chg="add del mod">
          <ac:chgData name="Guest User" userId="" providerId="Windows Live" clId="Web-{09A01FF7-5AEB-4A7F-B292-CB534DC1881E}" dt="2023-12-15T20:07:56.346" v="301"/>
          <ac:spMkLst>
            <pc:docMk/>
            <pc:sldMk cId="1939549690" sldId="282"/>
            <ac:spMk id="5" creationId="{F0EFA56B-5AED-C349-4EBC-75AA2C858EBE}"/>
          </ac:spMkLst>
        </pc:spChg>
        <pc:spChg chg="add del">
          <ac:chgData name="Guest User" userId="" providerId="Windows Live" clId="Web-{09A01FF7-5AEB-4A7F-B292-CB534DC1881E}" dt="2023-12-15T20:07:42.673" v="300"/>
          <ac:spMkLst>
            <pc:docMk/>
            <pc:sldMk cId="1939549690" sldId="282"/>
            <ac:spMk id="12" creationId="{416A0E3C-60E6-4F39-BC55-5F7C224E1F7C}"/>
          </ac:spMkLst>
        </pc:spChg>
        <pc:spChg chg="add del">
          <ac:chgData name="Guest User" userId="" providerId="Windows Live" clId="Web-{09A01FF7-5AEB-4A7F-B292-CB534DC1881E}" dt="2023-12-15T20:08:08.190" v="303"/>
          <ac:spMkLst>
            <pc:docMk/>
            <pc:sldMk cId="1939549690" sldId="282"/>
            <ac:spMk id="16" creationId="{E844E128-FF69-4E9F-8327-6B504B3C5AE1}"/>
          </ac:spMkLst>
        </pc:spChg>
        <pc:picChg chg="add del mod">
          <ac:chgData name="Guest User" userId="" providerId="Windows Live" clId="Web-{09A01FF7-5AEB-4A7F-B292-CB534DC1881E}" dt="2023-12-15T20:08:25.816" v="307" actId="14100"/>
          <ac:picMkLst>
            <pc:docMk/>
            <pc:sldMk cId="1939549690" sldId="282"/>
            <ac:picMk id="4" creationId="{BB84CE3D-1775-02CF-CC49-CF1ADDF59102}"/>
          </ac:picMkLst>
        </pc:picChg>
        <pc:picChg chg="add del mod">
          <ac:chgData name="Guest User" userId="" providerId="Windows Live" clId="Web-{09A01FF7-5AEB-4A7F-B292-CB534DC1881E}" dt="2023-12-15T20:08:18.628" v="305" actId="1076"/>
          <ac:picMkLst>
            <pc:docMk/>
            <pc:sldMk cId="1939549690" sldId="282"/>
            <ac:picMk id="6" creationId="{7AE0B739-DFF5-8A82-9DC4-C41990881B13}"/>
          </ac:picMkLst>
        </pc:picChg>
        <pc:cxnChg chg="add del">
          <ac:chgData name="Guest User" userId="" providerId="Windows Live" clId="Web-{09A01FF7-5AEB-4A7F-B292-CB534DC1881E}" dt="2023-12-15T20:07:58.736" v="302"/>
          <ac:cxnSpMkLst>
            <pc:docMk/>
            <pc:sldMk cId="1939549690" sldId="282"/>
            <ac:cxnSpMk id="14" creationId="{C5025DAC-8B93-4160-B017-3A274A5828C0}"/>
          </ac:cxnSpMkLst>
        </pc:cxnChg>
        <pc:cxnChg chg="add del">
          <ac:chgData name="Guest User" userId="" providerId="Windows Live" clId="Web-{09A01FF7-5AEB-4A7F-B292-CB534DC1881E}" dt="2023-12-15T20:08:13.643" v="304"/>
          <ac:cxnSpMkLst>
            <pc:docMk/>
            <pc:sldMk cId="1939549690" sldId="282"/>
            <ac:cxnSpMk id="18" creationId="{055CEADF-09EA-423C-8C45-F94AF44D5AF0}"/>
          </ac:cxnSpMkLst>
        </pc:cxnChg>
      </pc:sldChg>
      <pc:sldChg chg="addSp delSp modSp new mod setBg modClrScheme delDesignElem chgLayout">
        <pc:chgData name="Guest User" userId="" providerId="Windows Live" clId="Web-{09A01FF7-5AEB-4A7F-B292-CB534DC1881E}" dt="2023-12-15T18:37:53.985" v="201" actId="1076"/>
        <pc:sldMkLst>
          <pc:docMk/>
          <pc:sldMk cId="1327735610" sldId="283"/>
        </pc:sldMkLst>
        <pc:spChg chg="mod ord">
          <ac:chgData name="Guest User" userId="" providerId="Windows Live" clId="Web-{09A01FF7-5AEB-4A7F-B292-CB534DC1881E}" dt="2023-12-15T18:22:00.792" v="186"/>
          <ac:spMkLst>
            <pc:docMk/>
            <pc:sldMk cId="1327735610" sldId="283"/>
            <ac:spMk id="2" creationId="{E7EA0EC0-27C3-B86D-C921-24DD96D991D1}"/>
          </ac:spMkLst>
        </pc:spChg>
        <pc:spChg chg="del">
          <ac:chgData name="Guest User" userId="" providerId="Windows Live" clId="Web-{09A01FF7-5AEB-4A7F-B292-CB534DC1881E}" dt="2023-12-15T17:53:29.460" v="59"/>
          <ac:spMkLst>
            <pc:docMk/>
            <pc:sldMk cId="1327735610" sldId="283"/>
            <ac:spMk id="3" creationId="{950ABF6B-05D1-E06F-FEA6-2CBDF632A9CA}"/>
          </ac:spMkLst>
        </pc:spChg>
        <pc:spChg chg="del">
          <ac:chgData name="Guest User" userId="" providerId="Windows Live" clId="Web-{09A01FF7-5AEB-4A7F-B292-CB534DC1881E}" dt="2023-12-15T17:53:44.710" v="61"/>
          <ac:spMkLst>
            <pc:docMk/>
            <pc:sldMk cId="1327735610" sldId="283"/>
            <ac:spMk id="4" creationId="{650BDFEF-97ED-366F-4047-F541FABD29A5}"/>
          </ac:spMkLst>
        </pc:spChg>
        <pc:spChg chg="add del">
          <ac:chgData name="Guest User" userId="" providerId="Windows Live" clId="Web-{09A01FF7-5AEB-4A7F-B292-CB534DC1881E}" dt="2023-12-15T18:22:00.792" v="186"/>
          <ac:spMkLst>
            <pc:docMk/>
            <pc:sldMk cId="1327735610" sldId="283"/>
            <ac:spMk id="10" creationId="{39E3965E-AC41-4711-9D10-E25ABB132D86}"/>
          </ac:spMkLst>
        </pc:spChg>
        <pc:spChg chg="add del">
          <ac:chgData name="Guest User" userId="" providerId="Windows Live" clId="Web-{09A01FF7-5AEB-4A7F-B292-CB534DC1881E}" dt="2023-12-15T18:22:00.792" v="186"/>
          <ac:spMkLst>
            <pc:docMk/>
            <pc:sldMk cId="1327735610" sldId="283"/>
            <ac:spMk id="14" creationId="{B4D0E555-16F6-44D0-BF56-AF5FF5BDE9D6}"/>
          </ac:spMkLst>
        </pc:spChg>
        <pc:spChg chg="add del">
          <ac:chgData name="Guest User" userId="" providerId="Windows Live" clId="Web-{09A01FF7-5AEB-4A7F-B292-CB534DC1881E}" dt="2023-12-15T18:22:00.792" v="186"/>
          <ac:spMkLst>
            <pc:docMk/>
            <pc:sldMk cId="1327735610" sldId="283"/>
            <ac:spMk id="16" creationId="{8117041D-1A7B-4ECA-AB68-3CFDB6726B8E}"/>
          </ac:spMkLst>
        </pc:spChg>
        <pc:picChg chg="add mod">
          <ac:chgData name="Guest User" userId="" providerId="Windows Live" clId="Web-{09A01FF7-5AEB-4A7F-B292-CB534DC1881E}" dt="2023-12-15T18:37:53.985" v="201" actId="1076"/>
          <ac:picMkLst>
            <pc:docMk/>
            <pc:sldMk cId="1327735610" sldId="283"/>
            <ac:picMk id="5" creationId="{37425A25-3B93-336E-79A3-FD85FD9E886A}"/>
          </ac:picMkLst>
        </pc:picChg>
        <pc:cxnChg chg="add del">
          <ac:chgData name="Guest User" userId="" providerId="Windows Live" clId="Web-{09A01FF7-5AEB-4A7F-B292-CB534DC1881E}" dt="2023-12-15T18:22:00.792" v="186"/>
          <ac:cxnSpMkLst>
            <pc:docMk/>
            <pc:sldMk cId="1327735610" sldId="283"/>
            <ac:cxnSpMk id="12" creationId="{1F5DC8C3-BA5F-4EED-BB9A-A14272BD82A1}"/>
          </ac:cxnSpMkLst>
        </pc:cxnChg>
        <pc:cxnChg chg="add del">
          <ac:chgData name="Guest User" userId="" providerId="Windows Live" clId="Web-{09A01FF7-5AEB-4A7F-B292-CB534DC1881E}" dt="2023-12-15T18:22:00.792" v="186"/>
          <ac:cxnSpMkLst>
            <pc:docMk/>
            <pc:sldMk cId="1327735610" sldId="283"/>
            <ac:cxnSpMk id="18" creationId="{ABCD2462-4C1E-401A-AC2D-F799A138B245}"/>
          </ac:cxnSpMkLst>
        </pc:cxnChg>
      </pc:sldChg>
      <pc:sldChg chg="new del">
        <pc:chgData name="Guest User" userId="" providerId="Windows Live" clId="Web-{09A01FF7-5AEB-4A7F-B292-CB534DC1881E}" dt="2023-12-15T17:58:31.596" v="108"/>
        <pc:sldMkLst>
          <pc:docMk/>
          <pc:sldMk cId="956451485" sldId="284"/>
        </pc:sldMkLst>
      </pc:sldChg>
      <pc:sldChg chg="modSp new del">
        <pc:chgData name="Guest User" userId="" providerId="Windows Live" clId="Web-{09A01FF7-5AEB-4A7F-B292-CB534DC1881E}" dt="2023-12-15T17:58:25.346" v="106"/>
        <pc:sldMkLst>
          <pc:docMk/>
          <pc:sldMk cId="1486330545" sldId="284"/>
        </pc:sldMkLst>
        <pc:spChg chg="mod">
          <ac:chgData name="Guest User" userId="" providerId="Windows Live" clId="Web-{09A01FF7-5AEB-4A7F-B292-CB534DC1881E}" dt="2023-12-15T17:58:22.268" v="105" actId="20577"/>
          <ac:spMkLst>
            <pc:docMk/>
            <pc:sldMk cId="1486330545" sldId="284"/>
            <ac:spMk id="2" creationId="{DBA2C445-FFAF-B2B2-0A24-222FC7946670}"/>
          </ac:spMkLst>
        </pc:spChg>
      </pc:sldChg>
      <pc:sldChg chg="addSp delSp modSp new mod modClrScheme chgLayout">
        <pc:chgData name="Guest User" userId="" providerId="Windows Live" clId="Web-{09A01FF7-5AEB-4A7F-B292-CB534DC1881E}" dt="2023-12-15T18:22:00.792" v="186"/>
        <pc:sldMkLst>
          <pc:docMk/>
          <pc:sldMk cId="2093295857" sldId="284"/>
        </pc:sldMkLst>
        <pc:spChg chg="add mod">
          <ac:chgData name="Guest User" userId="" providerId="Windows Live" clId="Web-{09A01FF7-5AEB-4A7F-B292-CB534DC1881E}" dt="2023-12-15T17:59:07.504" v="123" actId="20577"/>
          <ac:spMkLst>
            <pc:docMk/>
            <pc:sldMk cId="2093295857" sldId="284"/>
            <ac:spMk id="2" creationId="{1521506C-051B-1A7C-1EA5-2F3BB01B78EF}"/>
          </ac:spMkLst>
        </pc:spChg>
        <pc:picChg chg="add del mod">
          <ac:chgData name="Guest User" userId="" providerId="Windows Live" clId="Web-{09A01FF7-5AEB-4A7F-B292-CB534DC1881E}" dt="2023-12-15T18:01:16.587" v="132"/>
          <ac:picMkLst>
            <pc:docMk/>
            <pc:sldMk cId="2093295857" sldId="284"/>
            <ac:picMk id="3" creationId="{B33A38F5-0BBF-AAC3-2A09-68A0A4BC7028}"/>
          </ac:picMkLst>
        </pc:picChg>
        <pc:picChg chg="add mod">
          <ac:chgData name="Guest User" userId="" providerId="Windows Live" clId="Web-{09A01FF7-5AEB-4A7F-B292-CB534DC1881E}" dt="2023-12-15T18:00:42.445" v="131" actId="14100"/>
          <ac:picMkLst>
            <pc:docMk/>
            <pc:sldMk cId="2093295857" sldId="284"/>
            <ac:picMk id="4" creationId="{12A85678-0076-CDB3-A7C8-1D8AA4612388}"/>
          </ac:picMkLst>
        </pc:picChg>
        <pc:picChg chg="add mod">
          <ac:chgData name="Guest User" userId="" providerId="Windows Live" clId="Web-{09A01FF7-5AEB-4A7F-B292-CB534DC1881E}" dt="2023-12-15T18:01:26.244" v="135" actId="1076"/>
          <ac:picMkLst>
            <pc:docMk/>
            <pc:sldMk cId="2093295857" sldId="284"/>
            <ac:picMk id="5" creationId="{2D1586FA-F9E6-6A94-5926-FFE73EB7CF39}"/>
          </ac:picMkLst>
        </pc:picChg>
      </pc:sldChg>
      <pc:sldChg chg="addSp modSp new mod modClrScheme chgLayout">
        <pc:chgData name="Guest User" userId="" providerId="Windows Live" clId="Web-{09A01FF7-5AEB-4A7F-B292-CB534DC1881E}" dt="2023-12-15T18:22:00.792" v="186"/>
        <pc:sldMkLst>
          <pc:docMk/>
          <pc:sldMk cId="3382161553" sldId="285"/>
        </pc:sldMkLst>
        <pc:picChg chg="add mod">
          <ac:chgData name="Guest User" userId="" providerId="Windows Live" clId="Web-{09A01FF7-5AEB-4A7F-B292-CB534DC1881E}" dt="2023-12-15T18:04:56.018" v="139" actId="1076"/>
          <ac:picMkLst>
            <pc:docMk/>
            <pc:sldMk cId="3382161553" sldId="285"/>
            <ac:picMk id="2" creationId="{23DEC8A7-A080-CA69-B74E-D81DD9F4609C}"/>
          </ac:picMkLst>
        </pc:picChg>
      </pc:sldChg>
      <pc:sldChg chg="addSp delSp modSp new mod setBg modClrScheme delDesignElem chgLayout">
        <pc:chgData name="Guest User" userId="" providerId="Windows Live" clId="Web-{09A01FF7-5AEB-4A7F-B292-CB534DC1881E}" dt="2023-12-15T18:22:00.792" v="186"/>
        <pc:sldMkLst>
          <pc:docMk/>
          <pc:sldMk cId="96003868" sldId="286"/>
        </pc:sldMkLst>
        <pc:spChg chg="add mod ord">
          <ac:chgData name="Guest User" userId="" providerId="Windows Live" clId="Web-{09A01FF7-5AEB-4A7F-B292-CB534DC1881E}" dt="2023-12-15T18:08:34.604" v="159"/>
          <ac:spMkLst>
            <pc:docMk/>
            <pc:sldMk cId="96003868" sldId="286"/>
            <ac:spMk id="2" creationId="{C61E6D4F-62B0-15E7-7C50-79147C7CAF57}"/>
          </ac:spMkLst>
        </pc:spChg>
        <pc:spChg chg="add del">
          <ac:chgData name="Guest User" userId="" providerId="Windows Live" clId="Web-{09A01FF7-5AEB-4A7F-B292-CB534DC1881E}" dt="2023-12-15T18:22:00.792" v="186"/>
          <ac:spMkLst>
            <pc:docMk/>
            <pc:sldMk cId="96003868" sldId="286"/>
            <ac:spMk id="9" creationId="{39E3965E-AC41-4711-9D10-E25ABB132D86}"/>
          </ac:spMkLst>
        </pc:spChg>
        <pc:spChg chg="add del">
          <ac:chgData name="Guest User" userId="" providerId="Windows Live" clId="Web-{09A01FF7-5AEB-4A7F-B292-CB534DC1881E}" dt="2023-12-15T18:22:00.792" v="186"/>
          <ac:spMkLst>
            <pc:docMk/>
            <pc:sldMk cId="96003868" sldId="286"/>
            <ac:spMk id="13" creationId="{990BAFCD-EA0A-47F4-8B00-AAB1E67A90CC}"/>
          </ac:spMkLst>
        </pc:spChg>
        <pc:spChg chg="add del">
          <ac:chgData name="Guest User" userId="" providerId="Windows Live" clId="Web-{09A01FF7-5AEB-4A7F-B292-CB534DC1881E}" dt="2023-12-15T18:22:00.792" v="186"/>
          <ac:spMkLst>
            <pc:docMk/>
            <pc:sldMk cId="96003868" sldId="286"/>
            <ac:spMk id="15" creationId="{2F9C61D6-37CC-4AD4-83C3-022D08874179}"/>
          </ac:spMkLst>
        </pc:spChg>
        <pc:picChg chg="add del mod">
          <ac:chgData name="Guest User" userId="" providerId="Windows Live" clId="Web-{09A01FF7-5AEB-4A7F-B292-CB534DC1881E}" dt="2023-12-15T18:07:28.023" v="157"/>
          <ac:picMkLst>
            <pc:docMk/>
            <pc:sldMk cId="96003868" sldId="286"/>
            <ac:picMk id="3" creationId="{50C69D59-4112-BE81-684F-AD7ED318DDB2}"/>
          </ac:picMkLst>
        </pc:picChg>
        <pc:picChg chg="add mod">
          <ac:chgData name="Guest User" userId="" providerId="Windows Live" clId="Web-{09A01FF7-5AEB-4A7F-B292-CB534DC1881E}" dt="2023-12-15T18:08:34.604" v="159"/>
          <ac:picMkLst>
            <pc:docMk/>
            <pc:sldMk cId="96003868" sldId="286"/>
            <ac:picMk id="4" creationId="{9BE61F5C-4B88-BE5B-9059-DF345D089895}"/>
          </ac:picMkLst>
        </pc:picChg>
        <pc:cxnChg chg="add del">
          <ac:chgData name="Guest User" userId="" providerId="Windows Live" clId="Web-{09A01FF7-5AEB-4A7F-B292-CB534DC1881E}" dt="2023-12-15T18:22:00.792" v="186"/>
          <ac:cxnSpMkLst>
            <pc:docMk/>
            <pc:sldMk cId="96003868" sldId="286"/>
            <ac:cxnSpMk id="11" creationId="{1F5DC8C3-BA5F-4EED-BB9A-A14272BD82A1}"/>
          </ac:cxnSpMkLst>
        </pc:cxnChg>
        <pc:cxnChg chg="add del">
          <ac:chgData name="Guest User" userId="" providerId="Windows Live" clId="Web-{09A01FF7-5AEB-4A7F-B292-CB534DC1881E}" dt="2023-12-15T18:22:00.792" v="186"/>
          <ac:cxnSpMkLst>
            <pc:docMk/>
            <pc:sldMk cId="96003868" sldId="286"/>
            <ac:cxnSpMk id="17" creationId="{2669285E-35F6-4010-B084-229A808458CD}"/>
          </ac:cxnSpMkLst>
        </pc:cxnChg>
      </pc:sldChg>
      <pc:sldChg chg="addSp delSp mod modClrScheme delDesignElem chgLayout">
        <pc:chgData name="Guest User" userId="" providerId="Windows Live" clId="Web-{09A01FF7-5AEB-4A7F-B292-CB534DC1881E}" dt="2023-12-15T18:22:00.792" v="186"/>
        <pc:sldMkLst>
          <pc:docMk/>
          <pc:sldMk cId="168541534" sldId="287"/>
        </pc:sldMkLst>
        <pc:spChg chg="add del">
          <ac:chgData name="Guest User" userId="" providerId="Windows Live" clId="Web-{09A01FF7-5AEB-4A7F-B292-CB534DC1881E}" dt="2023-12-15T18:22:00.792" v="186"/>
          <ac:spMkLst>
            <pc:docMk/>
            <pc:sldMk cId="168541534" sldId="287"/>
            <ac:spMk id="13" creationId="{2C7211D9-E545-4D00-9874-641EC7C7BD85}"/>
          </ac:spMkLst>
        </pc:spChg>
        <pc:spChg chg="add del">
          <ac:chgData name="Guest User" userId="" providerId="Windows Live" clId="Web-{09A01FF7-5AEB-4A7F-B292-CB534DC1881E}" dt="2023-12-15T18:22:00.792" v="186"/>
          <ac:spMkLst>
            <pc:docMk/>
            <pc:sldMk cId="168541534" sldId="287"/>
            <ac:spMk id="15" creationId="{5DBBC34A-8C43-4368-951E-A04EB7C00E32}"/>
          </ac:spMkLst>
        </pc:spChg>
      </pc:sldChg>
      <pc:sldChg chg="addSp delSp modSp new del mod setBg">
        <pc:chgData name="Guest User" userId="" providerId="Windows Live" clId="Web-{09A01FF7-5AEB-4A7F-B292-CB534DC1881E}" dt="2023-12-15T18:11:14.235" v="174"/>
        <pc:sldMkLst>
          <pc:docMk/>
          <pc:sldMk cId="613457561" sldId="287"/>
        </pc:sldMkLst>
        <pc:spChg chg="add del">
          <ac:chgData name="Guest User" userId="" providerId="Windows Live" clId="Web-{09A01FF7-5AEB-4A7F-B292-CB534DC1881E}" dt="2023-12-15T18:10:46.047" v="169"/>
          <ac:spMkLst>
            <pc:docMk/>
            <pc:sldMk cId="613457561" sldId="287"/>
            <ac:spMk id="4" creationId="{652BD35A-BC99-4831-A358-06E2CEB96697}"/>
          </ac:spMkLst>
        </pc:spChg>
        <pc:spChg chg="add del">
          <ac:chgData name="Guest User" userId="" providerId="Windows Live" clId="Web-{09A01FF7-5AEB-4A7F-B292-CB534DC1881E}" dt="2023-12-15T18:10:46.047" v="169"/>
          <ac:spMkLst>
            <pc:docMk/>
            <pc:sldMk cId="613457561" sldId="287"/>
            <ac:spMk id="5" creationId="{B76E24C1-2968-40DC-A36E-F6B85F0F0752}"/>
          </ac:spMkLst>
        </pc:spChg>
        <pc:spChg chg="add del">
          <ac:chgData name="Guest User" userId="" providerId="Windows Live" clId="Web-{09A01FF7-5AEB-4A7F-B292-CB534DC1881E}" dt="2023-12-15T18:10:34.171" v="165"/>
          <ac:spMkLst>
            <pc:docMk/>
            <pc:sldMk cId="613457561" sldId="287"/>
            <ac:spMk id="7" creationId="{652BD35A-BC99-4831-A358-06E2CEB96697}"/>
          </ac:spMkLst>
        </pc:spChg>
        <pc:spChg chg="add del">
          <ac:chgData name="Guest User" userId="" providerId="Windows Live" clId="Web-{09A01FF7-5AEB-4A7F-B292-CB534DC1881E}" dt="2023-12-15T18:10:34.171" v="165"/>
          <ac:spMkLst>
            <pc:docMk/>
            <pc:sldMk cId="613457561" sldId="287"/>
            <ac:spMk id="9" creationId="{B76E24C1-2968-40DC-A36E-F6B85F0F0752}"/>
          </ac:spMkLst>
        </pc:spChg>
        <pc:picChg chg="add del mod">
          <ac:chgData name="Guest User" userId="" providerId="Windows Live" clId="Web-{09A01FF7-5AEB-4A7F-B292-CB534DC1881E}" dt="2023-12-15T18:10:47.078" v="170"/>
          <ac:picMkLst>
            <pc:docMk/>
            <pc:sldMk cId="613457561" sldId="287"/>
            <ac:picMk id="2" creationId="{2AE9302A-E11F-9FC9-A345-415A4088B988}"/>
          </ac:picMkLst>
        </pc:picChg>
        <pc:picChg chg="add mod">
          <ac:chgData name="Guest User" userId="" providerId="Windows Live" clId="Web-{09A01FF7-5AEB-4A7F-B292-CB534DC1881E}" dt="2023-12-15T18:10:54.563" v="173" actId="1076"/>
          <ac:picMkLst>
            <pc:docMk/>
            <pc:sldMk cId="613457561" sldId="287"/>
            <ac:picMk id="3" creationId="{AD1FB9A7-04F4-1233-6ADD-DD24DD1404B8}"/>
          </ac:picMkLst>
        </pc:picChg>
      </pc:sldChg>
      <pc:sldChg chg="new del">
        <pc:chgData name="Guest User" userId="" providerId="Windows Live" clId="Web-{09A01FF7-5AEB-4A7F-B292-CB534DC1881E}" dt="2023-12-15T18:10:12.139" v="161"/>
        <pc:sldMkLst>
          <pc:docMk/>
          <pc:sldMk cId="3165491162" sldId="287"/>
        </pc:sldMkLst>
      </pc:sldChg>
      <pc:sldChg chg="addSp delSp modSp">
        <pc:chgData name="Guest User" userId="" providerId="Windows Live" clId="Web-{09A01FF7-5AEB-4A7F-B292-CB534DC1881E}" dt="2023-12-15T18:35:06.963" v="198"/>
        <pc:sldMkLst>
          <pc:docMk/>
          <pc:sldMk cId="2118892416" sldId="288"/>
        </pc:sldMkLst>
        <pc:spChg chg="mod ord">
          <ac:chgData name="Guest User" userId="" providerId="Windows Live" clId="Web-{09A01FF7-5AEB-4A7F-B292-CB534DC1881E}" dt="2023-12-15T18:35:06.963" v="198"/>
          <ac:spMkLst>
            <pc:docMk/>
            <pc:sldMk cId="2118892416" sldId="288"/>
            <ac:spMk id="2" creationId="{5E25862E-41D7-79EF-720A-D08D373A4CC6}"/>
          </ac:spMkLst>
        </pc:spChg>
        <pc:spChg chg="del">
          <ac:chgData name="Guest User" userId="" providerId="Windows Live" clId="Web-{09A01FF7-5AEB-4A7F-B292-CB534DC1881E}" dt="2023-12-15T18:35:06.963" v="198"/>
          <ac:spMkLst>
            <pc:docMk/>
            <pc:sldMk cId="2118892416" sldId="288"/>
            <ac:spMk id="9" creationId="{39E3965E-AC41-4711-9D10-E25ABB132D86}"/>
          </ac:spMkLst>
        </pc:spChg>
        <pc:spChg chg="del">
          <ac:chgData name="Guest User" userId="" providerId="Windows Live" clId="Web-{09A01FF7-5AEB-4A7F-B292-CB534DC1881E}" dt="2023-12-15T18:35:06.963" v="198"/>
          <ac:spMkLst>
            <pc:docMk/>
            <pc:sldMk cId="2118892416" sldId="288"/>
            <ac:spMk id="13" creationId="{33428ACC-71EC-4171-9527-10983BA6B41D}"/>
          </ac:spMkLst>
        </pc:spChg>
        <pc:spChg chg="del">
          <ac:chgData name="Guest User" userId="" providerId="Windows Live" clId="Web-{09A01FF7-5AEB-4A7F-B292-CB534DC1881E}" dt="2023-12-15T18:35:06.963" v="198"/>
          <ac:spMkLst>
            <pc:docMk/>
            <pc:sldMk cId="2118892416" sldId="288"/>
            <ac:spMk id="17" creationId="{8D4480B4-953D-41FA-9052-09AB3A026947}"/>
          </ac:spMkLst>
        </pc:spChg>
        <pc:spChg chg="add">
          <ac:chgData name="Guest User" userId="" providerId="Windows Live" clId="Web-{09A01FF7-5AEB-4A7F-B292-CB534DC1881E}" dt="2023-12-15T18:35:06.963" v="198"/>
          <ac:spMkLst>
            <pc:docMk/>
            <pc:sldMk cId="2118892416" sldId="288"/>
            <ac:spMk id="22" creationId="{39E3965E-AC41-4711-9D10-E25ABB132D86}"/>
          </ac:spMkLst>
        </pc:spChg>
        <pc:spChg chg="add">
          <ac:chgData name="Guest User" userId="" providerId="Windows Live" clId="Web-{09A01FF7-5AEB-4A7F-B292-CB534DC1881E}" dt="2023-12-15T18:35:06.963" v="198"/>
          <ac:spMkLst>
            <pc:docMk/>
            <pc:sldMk cId="2118892416" sldId="288"/>
            <ac:spMk id="26" creationId="{990BAFCD-EA0A-47F4-8B00-AAB1E67A90CC}"/>
          </ac:spMkLst>
        </pc:spChg>
        <pc:spChg chg="add">
          <ac:chgData name="Guest User" userId="" providerId="Windows Live" clId="Web-{09A01FF7-5AEB-4A7F-B292-CB534DC1881E}" dt="2023-12-15T18:35:06.963" v="198"/>
          <ac:spMkLst>
            <pc:docMk/>
            <pc:sldMk cId="2118892416" sldId="288"/>
            <ac:spMk id="28" creationId="{2F9C61D6-37CC-4AD4-83C3-022D08874179}"/>
          </ac:spMkLst>
        </pc:spChg>
        <pc:picChg chg="mod">
          <ac:chgData name="Guest User" userId="" providerId="Windows Live" clId="Web-{09A01FF7-5AEB-4A7F-B292-CB534DC1881E}" dt="2023-12-15T18:35:06.963" v="198"/>
          <ac:picMkLst>
            <pc:docMk/>
            <pc:sldMk cId="2118892416" sldId="288"/>
            <ac:picMk id="4" creationId="{275B49A6-3204-EEFE-C023-75B5C6021E68}"/>
          </ac:picMkLst>
        </pc:picChg>
        <pc:cxnChg chg="del">
          <ac:chgData name="Guest User" userId="" providerId="Windows Live" clId="Web-{09A01FF7-5AEB-4A7F-B292-CB534DC1881E}" dt="2023-12-15T18:35:06.963" v="198"/>
          <ac:cxnSpMkLst>
            <pc:docMk/>
            <pc:sldMk cId="2118892416" sldId="288"/>
            <ac:cxnSpMk id="11" creationId="{1F5DC8C3-BA5F-4EED-BB9A-A14272BD82A1}"/>
          </ac:cxnSpMkLst>
        </pc:cxnChg>
        <pc:cxnChg chg="del">
          <ac:chgData name="Guest User" userId="" providerId="Windows Live" clId="Web-{09A01FF7-5AEB-4A7F-B292-CB534DC1881E}" dt="2023-12-15T18:35:06.963" v="198"/>
          <ac:cxnSpMkLst>
            <pc:docMk/>
            <pc:sldMk cId="2118892416" sldId="288"/>
            <ac:cxnSpMk id="15" creationId="{BA22713B-ABB6-4391-97F9-0449A2B9B664}"/>
          </ac:cxnSpMkLst>
        </pc:cxnChg>
        <pc:cxnChg chg="add">
          <ac:chgData name="Guest User" userId="" providerId="Windows Live" clId="Web-{09A01FF7-5AEB-4A7F-B292-CB534DC1881E}" dt="2023-12-15T18:35:06.963" v="198"/>
          <ac:cxnSpMkLst>
            <pc:docMk/>
            <pc:sldMk cId="2118892416" sldId="288"/>
            <ac:cxnSpMk id="24" creationId="{1F5DC8C3-BA5F-4EED-BB9A-A14272BD82A1}"/>
          </ac:cxnSpMkLst>
        </pc:cxnChg>
        <pc:cxnChg chg="add">
          <ac:chgData name="Guest User" userId="" providerId="Windows Live" clId="Web-{09A01FF7-5AEB-4A7F-B292-CB534DC1881E}" dt="2023-12-15T18:35:06.963" v="198"/>
          <ac:cxnSpMkLst>
            <pc:docMk/>
            <pc:sldMk cId="2118892416" sldId="288"/>
            <ac:cxnSpMk id="30" creationId="{2669285E-35F6-4010-B084-229A808458CD}"/>
          </ac:cxnSpMkLst>
        </pc:cxnChg>
      </pc:sldChg>
      <pc:sldChg chg="addSp delSp modSp mod setClrOvrMap">
        <pc:chgData name="Guest User" userId="" providerId="Windows Live" clId="Web-{09A01FF7-5AEB-4A7F-B292-CB534DC1881E}" dt="2023-12-15T18:37:18.702" v="199"/>
        <pc:sldMkLst>
          <pc:docMk/>
          <pc:sldMk cId="314909110" sldId="292"/>
        </pc:sldMkLst>
        <pc:spChg chg="mod ord">
          <ac:chgData name="Guest User" userId="" providerId="Windows Live" clId="Web-{09A01FF7-5AEB-4A7F-B292-CB534DC1881E}" dt="2023-12-15T18:37:18.702" v="199"/>
          <ac:spMkLst>
            <pc:docMk/>
            <pc:sldMk cId="314909110" sldId="292"/>
            <ac:spMk id="3" creationId="{A39ACC26-11BC-6305-E639-667050E009D9}"/>
          </ac:spMkLst>
        </pc:spChg>
        <pc:spChg chg="del">
          <ac:chgData name="Guest User" userId="" providerId="Windows Live" clId="Web-{09A01FF7-5AEB-4A7F-B292-CB534DC1881E}" dt="2023-12-15T18:37:18.702" v="199"/>
          <ac:spMkLst>
            <pc:docMk/>
            <pc:sldMk cId="314909110" sldId="292"/>
            <ac:spMk id="28" creationId="{39E3965E-AC41-4711-9D10-E25ABB132D86}"/>
          </ac:spMkLst>
        </pc:spChg>
        <pc:spChg chg="del">
          <ac:chgData name="Guest User" userId="" providerId="Windows Live" clId="Web-{09A01FF7-5AEB-4A7F-B292-CB534DC1881E}" dt="2023-12-15T18:37:18.702" v="199"/>
          <ac:spMkLst>
            <pc:docMk/>
            <pc:sldMk cId="314909110" sldId="292"/>
            <ac:spMk id="30" creationId="{6482F060-A4AF-4E0B-B364-7C6BA4AE9C03}"/>
          </ac:spMkLst>
        </pc:spChg>
        <pc:spChg chg="add">
          <ac:chgData name="Guest User" userId="" providerId="Windows Live" clId="Web-{09A01FF7-5AEB-4A7F-B292-CB534DC1881E}" dt="2023-12-15T18:37:18.702" v="199"/>
          <ac:spMkLst>
            <pc:docMk/>
            <pc:sldMk cId="314909110" sldId="292"/>
            <ac:spMk id="36" creationId="{39E3965E-AC41-4711-9D10-E25ABB132D86}"/>
          </ac:spMkLst>
        </pc:spChg>
        <pc:spChg chg="add">
          <ac:chgData name="Guest User" userId="" providerId="Windows Live" clId="Web-{09A01FF7-5AEB-4A7F-B292-CB534DC1881E}" dt="2023-12-15T18:37:18.702" v="199"/>
          <ac:spMkLst>
            <pc:docMk/>
            <pc:sldMk cId="314909110" sldId="292"/>
            <ac:spMk id="40" creationId="{990BAFCD-EA0A-47F4-8B00-AAB1E67A90CC}"/>
          </ac:spMkLst>
        </pc:spChg>
        <pc:spChg chg="add">
          <ac:chgData name="Guest User" userId="" providerId="Windows Live" clId="Web-{09A01FF7-5AEB-4A7F-B292-CB534DC1881E}" dt="2023-12-15T18:37:18.702" v="199"/>
          <ac:spMkLst>
            <pc:docMk/>
            <pc:sldMk cId="314909110" sldId="292"/>
            <ac:spMk id="42" creationId="{2F9C61D6-37CC-4AD4-83C3-022D08874179}"/>
          </ac:spMkLst>
        </pc:spChg>
        <pc:picChg chg="mod">
          <ac:chgData name="Guest User" userId="" providerId="Windows Live" clId="Web-{09A01FF7-5AEB-4A7F-B292-CB534DC1881E}" dt="2023-12-15T18:37:18.702" v="199"/>
          <ac:picMkLst>
            <pc:docMk/>
            <pc:sldMk cId="314909110" sldId="292"/>
            <ac:picMk id="4" creationId="{05292279-A936-7523-F014-3CF703FDECBC}"/>
          </ac:picMkLst>
        </pc:picChg>
        <pc:cxnChg chg="del">
          <ac:chgData name="Guest User" userId="" providerId="Windows Live" clId="Web-{09A01FF7-5AEB-4A7F-B292-CB534DC1881E}" dt="2023-12-15T18:37:18.702" v="199"/>
          <ac:cxnSpMkLst>
            <pc:docMk/>
            <pc:sldMk cId="314909110" sldId="292"/>
            <ac:cxnSpMk id="29" creationId="{1F5DC8C3-BA5F-4EED-BB9A-A14272BD82A1}"/>
          </ac:cxnSpMkLst>
        </pc:cxnChg>
        <pc:cxnChg chg="del">
          <ac:chgData name="Guest User" userId="" providerId="Windows Live" clId="Web-{09A01FF7-5AEB-4A7F-B292-CB534DC1881E}" dt="2023-12-15T18:37:18.702" v="199"/>
          <ac:cxnSpMkLst>
            <pc:docMk/>
            <pc:sldMk cId="314909110" sldId="292"/>
            <ac:cxnSpMk id="31" creationId="{B9EB6DAA-2F0C-43D5-A577-15D5D2C4E3F5}"/>
          </ac:cxnSpMkLst>
        </pc:cxnChg>
        <pc:cxnChg chg="add">
          <ac:chgData name="Guest User" userId="" providerId="Windows Live" clId="Web-{09A01FF7-5AEB-4A7F-B292-CB534DC1881E}" dt="2023-12-15T18:37:18.702" v="199"/>
          <ac:cxnSpMkLst>
            <pc:docMk/>
            <pc:sldMk cId="314909110" sldId="292"/>
            <ac:cxnSpMk id="38" creationId="{1F5DC8C3-BA5F-4EED-BB9A-A14272BD82A1}"/>
          </ac:cxnSpMkLst>
        </pc:cxnChg>
        <pc:cxnChg chg="add">
          <ac:chgData name="Guest User" userId="" providerId="Windows Live" clId="Web-{09A01FF7-5AEB-4A7F-B292-CB534DC1881E}" dt="2023-12-15T18:37:18.702" v="199"/>
          <ac:cxnSpMkLst>
            <pc:docMk/>
            <pc:sldMk cId="314909110" sldId="292"/>
            <ac:cxnSpMk id="44" creationId="{2669285E-35F6-4010-B084-229A808458CD}"/>
          </ac:cxnSpMkLst>
        </pc:cxnChg>
      </pc:sldChg>
      <pc:sldChg chg="new del">
        <pc:chgData name="Guest User" userId="" providerId="Windows Live" clId="Web-{09A01FF7-5AEB-4A7F-B292-CB534DC1881E}" dt="2023-12-15T18:47:25.695" v="203"/>
        <pc:sldMkLst>
          <pc:docMk/>
          <pc:sldMk cId="3411265651" sldId="295"/>
        </pc:sldMkLst>
      </pc:sldChg>
      <pc:sldChg chg="addSp modSp new ord">
        <pc:chgData name="Guest User" userId="" providerId="Windows Live" clId="Web-{09A01FF7-5AEB-4A7F-B292-CB534DC1881E}" dt="2023-12-15T19:40:44.900" v="237"/>
        <pc:sldMkLst>
          <pc:docMk/>
          <pc:sldMk cId="3390988814" sldId="298"/>
        </pc:sldMkLst>
        <pc:spChg chg="add mod">
          <ac:chgData name="Guest User" userId="" providerId="Windows Live" clId="Web-{09A01FF7-5AEB-4A7F-B292-CB534DC1881E}" dt="2023-12-15T19:29:58.123" v="236" actId="1076"/>
          <ac:spMkLst>
            <pc:docMk/>
            <pc:sldMk cId="3390988814" sldId="298"/>
            <ac:spMk id="3" creationId="{A1874D09-285B-2BA3-ED5A-864DC82EE48C}"/>
          </ac:spMkLst>
        </pc:spChg>
        <pc:picChg chg="add mod">
          <ac:chgData name="Guest User" userId="" providerId="Windows Live" clId="Web-{09A01FF7-5AEB-4A7F-B292-CB534DC1881E}" dt="2023-12-15T19:29:51.060" v="235" actId="1076"/>
          <ac:picMkLst>
            <pc:docMk/>
            <pc:sldMk cId="3390988814" sldId="298"/>
            <ac:picMk id="2" creationId="{ED806BD3-DB7C-DFB6-F7CE-FB989774B248}"/>
          </ac:picMkLst>
        </pc:picChg>
      </pc:sldChg>
      <pc:sldChg chg="addSp delSp modSp new del">
        <pc:chgData name="Guest User" userId="" providerId="Windows Live" clId="Web-{09A01FF7-5AEB-4A7F-B292-CB534DC1881E}" dt="2023-12-15T20:07:26.282" v="294"/>
        <pc:sldMkLst>
          <pc:docMk/>
          <pc:sldMk cId="1944898698" sldId="307"/>
        </pc:sldMkLst>
        <pc:picChg chg="add del mod">
          <ac:chgData name="Guest User" userId="" providerId="Windows Live" clId="Web-{09A01FF7-5AEB-4A7F-B292-CB534DC1881E}" dt="2023-12-15T20:07:25.391" v="293"/>
          <ac:picMkLst>
            <pc:docMk/>
            <pc:sldMk cId="1944898698" sldId="307"/>
            <ac:picMk id="2" creationId="{068282FD-929F-7EF6-79C3-65424877D246}"/>
          </ac:picMkLst>
        </pc:picChg>
        <pc:picChg chg="add del mod">
          <ac:chgData name="Guest User" userId="" providerId="Windows Live" clId="Web-{09A01FF7-5AEB-4A7F-B292-CB534DC1881E}" dt="2023-12-15T20:07:25.391" v="292"/>
          <ac:picMkLst>
            <pc:docMk/>
            <pc:sldMk cId="1944898698" sldId="307"/>
            <ac:picMk id="3" creationId="{FE439F53-300F-2071-A50F-AB31D6100F3E}"/>
          </ac:picMkLst>
        </pc:picChg>
      </pc:sldChg>
      <pc:sldMasterChg chg="add del addSldLayout delSldLayout">
        <pc:chgData name="Guest User" userId="" providerId="Windows Live" clId="Web-{09A01FF7-5AEB-4A7F-B292-CB534DC1881E}" dt="2023-12-15T18:22:00.792" v="186"/>
        <pc:sldMasterMkLst>
          <pc:docMk/>
          <pc:sldMasterMk cId="1975339677" sldId="2147483796"/>
        </pc:sldMasterMkLst>
        <pc:sldLayoutChg chg="add del">
          <pc:chgData name="Guest User" userId="" providerId="Windows Live" clId="Web-{09A01FF7-5AEB-4A7F-B292-CB534DC1881E}" dt="2023-12-15T18:22:00.792" v="186"/>
          <pc:sldLayoutMkLst>
            <pc:docMk/>
            <pc:sldMasterMk cId="1975339677" sldId="2147483796"/>
            <pc:sldLayoutMk cId="133651856" sldId="2147483785"/>
          </pc:sldLayoutMkLst>
        </pc:sldLayoutChg>
        <pc:sldLayoutChg chg="add del">
          <pc:chgData name="Guest User" userId="" providerId="Windows Live" clId="Web-{09A01FF7-5AEB-4A7F-B292-CB534DC1881E}" dt="2023-12-15T18:22:00.792" v="186"/>
          <pc:sldLayoutMkLst>
            <pc:docMk/>
            <pc:sldMasterMk cId="1975339677" sldId="2147483796"/>
            <pc:sldLayoutMk cId="1453052271" sldId="2147483786"/>
          </pc:sldLayoutMkLst>
        </pc:sldLayoutChg>
        <pc:sldLayoutChg chg="add del">
          <pc:chgData name="Guest User" userId="" providerId="Windows Live" clId="Web-{09A01FF7-5AEB-4A7F-B292-CB534DC1881E}" dt="2023-12-15T18:22:00.792" v="186"/>
          <pc:sldLayoutMkLst>
            <pc:docMk/>
            <pc:sldMasterMk cId="1975339677" sldId="2147483796"/>
            <pc:sldLayoutMk cId="2832976851" sldId="2147483787"/>
          </pc:sldLayoutMkLst>
        </pc:sldLayoutChg>
        <pc:sldLayoutChg chg="add del">
          <pc:chgData name="Guest User" userId="" providerId="Windows Live" clId="Web-{09A01FF7-5AEB-4A7F-B292-CB534DC1881E}" dt="2023-12-15T18:22:00.792" v="186"/>
          <pc:sldLayoutMkLst>
            <pc:docMk/>
            <pc:sldMasterMk cId="1975339677" sldId="2147483796"/>
            <pc:sldLayoutMk cId="1716568467" sldId="2147483788"/>
          </pc:sldLayoutMkLst>
        </pc:sldLayoutChg>
        <pc:sldLayoutChg chg="add del">
          <pc:chgData name="Guest User" userId="" providerId="Windows Live" clId="Web-{09A01FF7-5AEB-4A7F-B292-CB534DC1881E}" dt="2023-12-15T18:22:00.792" v="186"/>
          <pc:sldLayoutMkLst>
            <pc:docMk/>
            <pc:sldMasterMk cId="1975339677" sldId="2147483796"/>
            <pc:sldLayoutMk cId="1890100668" sldId="2147483789"/>
          </pc:sldLayoutMkLst>
        </pc:sldLayoutChg>
        <pc:sldLayoutChg chg="add del">
          <pc:chgData name="Guest User" userId="" providerId="Windows Live" clId="Web-{09A01FF7-5AEB-4A7F-B292-CB534DC1881E}" dt="2023-12-15T18:22:00.792" v="186"/>
          <pc:sldLayoutMkLst>
            <pc:docMk/>
            <pc:sldMasterMk cId="1975339677" sldId="2147483796"/>
            <pc:sldLayoutMk cId="1869898411" sldId="2147483790"/>
          </pc:sldLayoutMkLst>
        </pc:sldLayoutChg>
        <pc:sldLayoutChg chg="add del">
          <pc:chgData name="Guest User" userId="" providerId="Windows Live" clId="Web-{09A01FF7-5AEB-4A7F-B292-CB534DC1881E}" dt="2023-12-15T18:22:00.792" v="186"/>
          <pc:sldLayoutMkLst>
            <pc:docMk/>
            <pc:sldMasterMk cId="1975339677" sldId="2147483796"/>
            <pc:sldLayoutMk cId="904966360" sldId="2147483791"/>
          </pc:sldLayoutMkLst>
        </pc:sldLayoutChg>
        <pc:sldLayoutChg chg="add del">
          <pc:chgData name="Guest User" userId="" providerId="Windows Live" clId="Web-{09A01FF7-5AEB-4A7F-B292-CB534DC1881E}" dt="2023-12-15T18:22:00.792" v="186"/>
          <pc:sldLayoutMkLst>
            <pc:docMk/>
            <pc:sldMasterMk cId="1975339677" sldId="2147483796"/>
            <pc:sldLayoutMk cId="1403394851" sldId="2147483792"/>
          </pc:sldLayoutMkLst>
        </pc:sldLayoutChg>
        <pc:sldLayoutChg chg="add del">
          <pc:chgData name="Guest User" userId="" providerId="Windows Live" clId="Web-{09A01FF7-5AEB-4A7F-B292-CB534DC1881E}" dt="2023-12-15T18:22:00.792" v="186"/>
          <pc:sldLayoutMkLst>
            <pc:docMk/>
            <pc:sldMasterMk cId="1975339677" sldId="2147483796"/>
            <pc:sldLayoutMk cId="2596957042" sldId="2147483793"/>
          </pc:sldLayoutMkLst>
        </pc:sldLayoutChg>
        <pc:sldLayoutChg chg="add del">
          <pc:chgData name="Guest User" userId="" providerId="Windows Live" clId="Web-{09A01FF7-5AEB-4A7F-B292-CB534DC1881E}" dt="2023-12-15T18:22:00.792" v="186"/>
          <pc:sldLayoutMkLst>
            <pc:docMk/>
            <pc:sldMasterMk cId="1975339677" sldId="2147483796"/>
            <pc:sldLayoutMk cId="3094799521" sldId="2147483794"/>
          </pc:sldLayoutMkLst>
        </pc:sldLayoutChg>
        <pc:sldLayoutChg chg="add del">
          <pc:chgData name="Guest User" userId="" providerId="Windows Live" clId="Web-{09A01FF7-5AEB-4A7F-B292-CB534DC1881E}" dt="2023-12-15T18:22:00.792" v="186"/>
          <pc:sldLayoutMkLst>
            <pc:docMk/>
            <pc:sldMasterMk cId="1975339677" sldId="2147483796"/>
            <pc:sldLayoutMk cId="1173384351" sldId="2147483795"/>
          </pc:sldLayoutMkLst>
        </pc:sldLayoutChg>
      </pc:sldMasterChg>
      <pc:sldMasterChg chg="add del mod setBg addSldLayout delSldLayout modSldLayout">
        <pc:chgData name="Guest User" userId="" providerId="Windows Live" clId="Web-{09A01FF7-5AEB-4A7F-B292-CB534DC1881E}" dt="2023-12-15T18:22:00.792" v="186"/>
        <pc:sldMasterMkLst>
          <pc:docMk/>
          <pc:sldMasterMk cId="809203109" sldId="2147483797"/>
        </pc:sldMasterMkLst>
        <pc:sldLayoutChg chg="add del mod replId">
          <pc:chgData name="Guest User" userId="" providerId="Windows Live" clId="Web-{09A01FF7-5AEB-4A7F-B292-CB534DC1881E}" dt="2023-12-15T18:22:00.792" v="186"/>
          <pc:sldLayoutMkLst>
            <pc:docMk/>
            <pc:sldMasterMk cId="809203109" sldId="2147483797"/>
            <pc:sldLayoutMk cId="1524564788" sldId="2147483798"/>
          </pc:sldLayoutMkLst>
        </pc:sldLayoutChg>
        <pc:sldLayoutChg chg="add del mod replId">
          <pc:chgData name="Guest User" userId="" providerId="Windows Live" clId="Web-{09A01FF7-5AEB-4A7F-B292-CB534DC1881E}" dt="2023-12-15T18:22:00.792" v="186"/>
          <pc:sldLayoutMkLst>
            <pc:docMk/>
            <pc:sldMasterMk cId="809203109" sldId="2147483797"/>
            <pc:sldLayoutMk cId="97992797" sldId="2147483799"/>
          </pc:sldLayoutMkLst>
        </pc:sldLayoutChg>
        <pc:sldLayoutChg chg="add del mod replId">
          <pc:chgData name="Guest User" userId="" providerId="Windows Live" clId="Web-{09A01FF7-5AEB-4A7F-B292-CB534DC1881E}" dt="2023-12-15T18:22:00.792" v="186"/>
          <pc:sldLayoutMkLst>
            <pc:docMk/>
            <pc:sldMasterMk cId="809203109" sldId="2147483797"/>
            <pc:sldLayoutMk cId="975361766" sldId="2147483800"/>
          </pc:sldLayoutMkLst>
        </pc:sldLayoutChg>
        <pc:sldLayoutChg chg="add del mod replId">
          <pc:chgData name="Guest User" userId="" providerId="Windows Live" clId="Web-{09A01FF7-5AEB-4A7F-B292-CB534DC1881E}" dt="2023-12-15T18:22:00.792" v="186"/>
          <pc:sldLayoutMkLst>
            <pc:docMk/>
            <pc:sldMasterMk cId="809203109" sldId="2147483797"/>
            <pc:sldLayoutMk cId="3931138387" sldId="2147483801"/>
          </pc:sldLayoutMkLst>
        </pc:sldLayoutChg>
        <pc:sldLayoutChg chg="add del mod replId">
          <pc:chgData name="Guest User" userId="" providerId="Windows Live" clId="Web-{09A01FF7-5AEB-4A7F-B292-CB534DC1881E}" dt="2023-12-15T18:22:00.792" v="186"/>
          <pc:sldLayoutMkLst>
            <pc:docMk/>
            <pc:sldMasterMk cId="809203109" sldId="2147483797"/>
            <pc:sldLayoutMk cId="3716385575" sldId="2147483802"/>
          </pc:sldLayoutMkLst>
        </pc:sldLayoutChg>
        <pc:sldLayoutChg chg="add del mod replId">
          <pc:chgData name="Guest User" userId="" providerId="Windows Live" clId="Web-{09A01FF7-5AEB-4A7F-B292-CB534DC1881E}" dt="2023-12-15T18:22:00.792" v="186"/>
          <pc:sldLayoutMkLst>
            <pc:docMk/>
            <pc:sldMasterMk cId="809203109" sldId="2147483797"/>
            <pc:sldLayoutMk cId="1185866159" sldId="2147483803"/>
          </pc:sldLayoutMkLst>
        </pc:sldLayoutChg>
        <pc:sldLayoutChg chg="add del mod replId">
          <pc:chgData name="Guest User" userId="" providerId="Windows Live" clId="Web-{09A01FF7-5AEB-4A7F-B292-CB534DC1881E}" dt="2023-12-15T18:22:00.792" v="186"/>
          <pc:sldLayoutMkLst>
            <pc:docMk/>
            <pc:sldMasterMk cId="809203109" sldId="2147483797"/>
            <pc:sldLayoutMk cId="3826821719" sldId="2147483804"/>
          </pc:sldLayoutMkLst>
        </pc:sldLayoutChg>
        <pc:sldLayoutChg chg="add del mod replId">
          <pc:chgData name="Guest User" userId="" providerId="Windows Live" clId="Web-{09A01FF7-5AEB-4A7F-B292-CB534DC1881E}" dt="2023-12-15T18:22:00.792" v="186"/>
          <pc:sldLayoutMkLst>
            <pc:docMk/>
            <pc:sldMasterMk cId="809203109" sldId="2147483797"/>
            <pc:sldLayoutMk cId="2451920678" sldId="2147483805"/>
          </pc:sldLayoutMkLst>
        </pc:sldLayoutChg>
        <pc:sldLayoutChg chg="add del mod replId">
          <pc:chgData name="Guest User" userId="" providerId="Windows Live" clId="Web-{09A01FF7-5AEB-4A7F-B292-CB534DC1881E}" dt="2023-12-15T18:22:00.792" v="186"/>
          <pc:sldLayoutMkLst>
            <pc:docMk/>
            <pc:sldMasterMk cId="809203109" sldId="2147483797"/>
            <pc:sldLayoutMk cId="1787121319" sldId="2147483806"/>
          </pc:sldLayoutMkLst>
        </pc:sldLayoutChg>
        <pc:sldLayoutChg chg="add del mod replId">
          <pc:chgData name="Guest User" userId="" providerId="Windows Live" clId="Web-{09A01FF7-5AEB-4A7F-B292-CB534DC1881E}" dt="2023-12-15T18:22:00.792" v="186"/>
          <pc:sldLayoutMkLst>
            <pc:docMk/>
            <pc:sldMasterMk cId="809203109" sldId="2147483797"/>
            <pc:sldLayoutMk cId="1413876890" sldId="2147483807"/>
          </pc:sldLayoutMkLst>
        </pc:sldLayoutChg>
        <pc:sldLayoutChg chg="add del mod replId">
          <pc:chgData name="Guest User" userId="" providerId="Windows Live" clId="Web-{09A01FF7-5AEB-4A7F-B292-CB534DC1881E}" dt="2023-12-15T18:22:00.792" v="186"/>
          <pc:sldLayoutMkLst>
            <pc:docMk/>
            <pc:sldMasterMk cId="809203109" sldId="2147483797"/>
            <pc:sldLayoutMk cId="2548127957" sldId="2147483808"/>
          </pc:sldLayoutMkLst>
        </pc:sldLayoutChg>
      </pc:sldMasterChg>
    </pc:docChg>
  </pc:docChgLst>
  <pc:docChgLst>
    <pc:chgData name="Guest User" providerId="Windows Live" clId="Web-{324A9A7E-7449-4505-982B-59BDCB65A25D}"/>
    <pc:docChg chg="addSld delSld modSld addMainMaster delMainMaster">
      <pc:chgData name="Guest User" userId="" providerId="Windows Live" clId="Web-{324A9A7E-7449-4505-982B-59BDCB65A25D}" dt="2023-12-15T21:04:21.524" v="946" actId="20577"/>
      <pc:docMkLst>
        <pc:docMk/>
      </pc:docMkLst>
      <pc:sldChg chg="addSp delSp modSp mod setBg modClrScheme setClrOvrMap chgLayout">
        <pc:chgData name="Guest User" userId="" providerId="Windows Live" clId="Web-{324A9A7E-7449-4505-982B-59BDCB65A25D}" dt="2023-12-15T04:25:19.624" v="77" actId="20577"/>
        <pc:sldMkLst>
          <pc:docMk/>
          <pc:sldMk cId="4031946678" sldId="256"/>
        </pc:sldMkLst>
        <pc:spChg chg="mod ord">
          <ac:chgData name="Guest User" userId="" providerId="Windows Live" clId="Web-{324A9A7E-7449-4505-982B-59BDCB65A25D}" dt="2023-12-15T04:25:19.624" v="77" actId="20577"/>
          <ac:spMkLst>
            <pc:docMk/>
            <pc:sldMk cId="4031946678" sldId="256"/>
            <ac:spMk id="2" creationId="{F6EEF3B9-258D-1E46-CDAA-C3D3D0F3FD83}"/>
          </ac:spMkLst>
        </pc:spChg>
        <pc:spChg chg="mod ord">
          <ac:chgData name="Guest User" userId="" providerId="Windows Live" clId="Web-{324A9A7E-7449-4505-982B-59BDCB65A25D}" dt="2023-12-15T04:25:14.905" v="76" actId="20577"/>
          <ac:spMkLst>
            <pc:docMk/>
            <pc:sldMk cId="4031946678" sldId="256"/>
            <ac:spMk id="3" creationId="{9A9464C7-9023-F7F0-E5C1-BAB6070BC5A3}"/>
          </ac:spMkLst>
        </pc:spChg>
        <pc:spChg chg="add del">
          <ac:chgData name="Guest User" userId="" providerId="Windows Live" clId="Web-{324A9A7E-7449-4505-982B-59BDCB65A25D}" dt="2023-12-15T04:17:25.234" v="2"/>
          <ac:spMkLst>
            <pc:docMk/>
            <pc:sldMk cId="4031946678" sldId="256"/>
            <ac:spMk id="9" creationId="{9B37791B-B040-4694-BFDC-8DD132D86E8E}"/>
          </ac:spMkLst>
        </pc:spChg>
        <pc:spChg chg="add del">
          <ac:chgData name="Guest User" userId="" providerId="Windows Live" clId="Web-{324A9A7E-7449-4505-982B-59BDCB65A25D}" dt="2023-12-15T04:17:25.234" v="2"/>
          <ac:spMkLst>
            <pc:docMk/>
            <pc:sldMk cId="4031946678" sldId="256"/>
            <ac:spMk id="11" creationId="{0A3D475D-F146-44DA-80FB-3306B95B8D04}"/>
          </ac:spMkLst>
        </pc:spChg>
        <pc:spChg chg="add del">
          <ac:chgData name="Guest User" userId="" providerId="Windows Live" clId="Web-{324A9A7E-7449-4505-982B-59BDCB65A25D}" dt="2023-12-15T04:17:41.735" v="4"/>
          <ac:spMkLst>
            <pc:docMk/>
            <pc:sldMk cId="4031946678" sldId="256"/>
            <ac:spMk id="13" creationId="{61B17B84-F8A7-4053-9C9D-91E3CA7FFEFA}"/>
          </ac:spMkLst>
        </pc:spChg>
        <pc:spChg chg="add del">
          <ac:chgData name="Guest User" userId="" providerId="Windows Live" clId="Web-{324A9A7E-7449-4505-982B-59BDCB65A25D}" dt="2023-12-15T04:17:41.735" v="4"/>
          <ac:spMkLst>
            <pc:docMk/>
            <pc:sldMk cId="4031946678" sldId="256"/>
            <ac:spMk id="14" creationId="{1E644DE9-8D09-43E2-BA69-F57482CFC93A}"/>
          </ac:spMkLst>
        </pc:spChg>
        <pc:spChg chg="add del">
          <ac:chgData name="Guest User" userId="" providerId="Windows Live" clId="Web-{324A9A7E-7449-4505-982B-59BDCB65A25D}" dt="2023-12-15T04:17:41.735" v="4"/>
          <ac:spMkLst>
            <pc:docMk/>
            <pc:sldMk cId="4031946678" sldId="256"/>
            <ac:spMk id="15" creationId="{6C23C919-B32E-40FF-B3D8-631316E84E3E}"/>
          </ac:spMkLst>
        </pc:spChg>
        <pc:spChg chg="add del">
          <ac:chgData name="Guest User" userId="" providerId="Windows Live" clId="Web-{324A9A7E-7449-4505-982B-59BDCB65A25D}" dt="2023-12-15T04:18:39.440" v="22"/>
          <ac:spMkLst>
            <pc:docMk/>
            <pc:sldMk cId="4031946678" sldId="256"/>
            <ac:spMk id="18" creationId="{60220DBA-8988-4873-8FCD-3FFAC3CF13F6}"/>
          </ac:spMkLst>
        </pc:spChg>
        <pc:spChg chg="add del">
          <ac:chgData name="Guest User" userId="" providerId="Windows Live" clId="Web-{324A9A7E-7449-4505-982B-59BDCB65A25D}" dt="2023-12-15T04:18:39.331" v="21"/>
          <ac:spMkLst>
            <pc:docMk/>
            <pc:sldMk cId="4031946678" sldId="256"/>
            <ac:spMk id="27" creationId="{91C2F78B-DEE8-4195-A196-DFC51BDADFF9}"/>
          </ac:spMkLst>
        </pc:spChg>
        <pc:spChg chg="add del">
          <ac:chgData name="Guest User" userId="" providerId="Windows Live" clId="Web-{324A9A7E-7449-4505-982B-59BDCB65A25D}" dt="2023-12-15T04:18:39.331" v="21"/>
          <ac:spMkLst>
            <pc:docMk/>
            <pc:sldMk cId="4031946678" sldId="256"/>
            <ac:spMk id="29" creationId="{A1D79D08-4BE8-4799-BE09-5078DFEE2256}"/>
          </ac:spMkLst>
        </pc:spChg>
        <pc:spChg chg="add del">
          <ac:chgData name="Guest User" userId="" providerId="Windows Live" clId="Web-{324A9A7E-7449-4505-982B-59BDCB65A25D}" dt="2023-12-15T04:18:39.331" v="21"/>
          <ac:spMkLst>
            <pc:docMk/>
            <pc:sldMk cId="4031946678" sldId="256"/>
            <ac:spMk id="33" creationId="{685B57F6-59DE-4274-A37C-F47FE4E42EEF}"/>
          </ac:spMkLst>
        </pc:spChg>
        <pc:spChg chg="add del">
          <ac:chgData name="Guest User" userId="" providerId="Windows Live" clId="Web-{324A9A7E-7449-4505-982B-59BDCB65A25D}" dt="2023-12-15T04:18:39.331" v="21"/>
          <ac:spMkLst>
            <pc:docMk/>
            <pc:sldMk cId="4031946678" sldId="256"/>
            <ac:spMk id="35" creationId="{6D6B3702-19B7-471C-974D-4A163151E0E5}"/>
          </ac:spMkLst>
        </pc:spChg>
        <pc:spChg chg="add del">
          <ac:chgData name="Guest User" userId="" providerId="Windows Live" clId="Web-{324A9A7E-7449-4505-982B-59BDCB65A25D}" dt="2023-12-15T04:19:19.879" v="41"/>
          <ac:spMkLst>
            <pc:docMk/>
            <pc:sldMk cId="4031946678" sldId="256"/>
            <ac:spMk id="38" creationId="{59226104-0061-4319-8237-9C001BF85D49}"/>
          </ac:spMkLst>
        </pc:spChg>
        <pc:spChg chg="add del">
          <ac:chgData name="Guest User" userId="" providerId="Windows Live" clId="Web-{324A9A7E-7449-4505-982B-59BDCB65A25D}" dt="2023-12-15T04:19:19.879" v="41"/>
          <ac:spMkLst>
            <pc:docMk/>
            <pc:sldMk cId="4031946678" sldId="256"/>
            <ac:spMk id="39" creationId="{435959F4-53DA-47FF-BC24-1E5B75C69876}"/>
          </ac:spMkLst>
        </pc:spChg>
        <pc:spChg chg="add del">
          <ac:chgData name="Guest User" userId="" providerId="Windows Live" clId="Web-{324A9A7E-7449-4505-982B-59BDCB65A25D}" dt="2023-12-15T04:19:19.879" v="41"/>
          <ac:spMkLst>
            <pc:docMk/>
            <pc:sldMk cId="4031946678" sldId="256"/>
            <ac:spMk id="48" creationId="{2F9C493A-9F03-49B4-B3FB-19CE5AC115BE}"/>
          </ac:spMkLst>
        </pc:spChg>
        <pc:spChg chg="add del">
          <ac:chgData name="Guest User" userId="" providerId="Windows Live" clId="Web-{324A9A7E-7449-4505-982B-59BDCB65A25D}" dt="2023-12-15T04:19:19.879" v="41"/>
          <ac:spMkLst>
            <pc:docMk/>
            <pc:sldMk cId="4031946678" sldId="256"/>
            <ac:spMk id="50" creationId="{90A46C7D-C1BB-49B8-8D37-39742820E964}"/>
          </ac:spMkLst>
        </pc:spChg>
        <pc:spChg chg="add del">
          <ac:chgData name="Guest User" userId="" providerId="Windows Live" clId="Web-{324A9A7E-7449-4505-982B-59BDCB65A25D}" dt="2023-12-15T04:19:19.879" v="41"/>
          <ac:spMkLst>
            <pc:docMk/>
            <pc:sldMk cId="4031946678" sldId="256"/>
            <ac:spMk id="60" creationId="{55820E42-2F9D-41EF-B67F-522A133B3373}"/>
          </ac:spMkLst>
        </pc:spChg>
        <pc:spChg chg="add del">
          <ac:chgData name="Guest User" userId="" providerId="Windows Live" clId="Web-{324A9A7E-7449-4505-982B-59BDCB65A25D}" dt="2023-12-15T04:19:19.832" v="40"/>
          <ac:spMkLst>
            <pc:docMk/>
            <pc:sldMk cId="4031946678" sldId="256"/>
            <ac:spMk id="74" creationId="{2D6FBB9D-1CAA-4D05-AB33-BABDFE17B843}"/>
          </ac:spMkLst>
        </pc:spChg>
        <pc:spChg chg="add del">
          <ac:chgData name="Guest User" userId="" providerId="Windows Live" clId="Web-{324A9A7E-7449-4505-982B-59BDCB65A25D}" dt="2023-12-15T04:19:19.832" v="40"/>
          <ac:spMkLst>
            <pc:docMk/>
            <pc:sldMk cId="4031946678" sldId="256"/>
            <ac:spMk id="76" creationId="{04727B71-B4B6-4823-80A1-68C40B475118}"/>
          </ac:spMkLst>
        </pc:spChg>
        <pc:spChg chg="add del">
          <ac:chgData name="Guest User" userId="" providerId="Windows Live" clId="Web-{324A9A7E-7449-4505-982B-59BDCB65A25D}" dt="2023-12-15T04:19:19.832" v="40"/>
          <ac:spMkLst>
            <pc:docMk/>
            <pc:sldMk cId="4031946678" sldId="256"/>
            <ac:spMk id="78" creationId="{79A6DB05-9FB5-4B07-8675-74C23D4FD89D}"/>
          </ac:spMkLst>
        </pc:spChg>
        <pc:spChg chg="add del">
          <ac:chgData name="Guest User" userId="" providerId="Windows Live" clId="Web-{324A9A7E-7449-4505-982B-59BDCB65A25D}" dt="2023-12-15T04:19:19.832" v="40"/>
          <ac:spMkLst>
            <pc:docMk/>
            <pc:sldMk cId="4031946678" sldId="256"/>
            <ac:spMk id="80" creationId="{8FC9BE17-9A7B-462D-AE50-3D8777387304}"/>
          </ac:spMkLst>
        </pc:spChg>
        <pc:spChg chg="add del">
          <ac:chgData name="Guest User" userId="" providerId="Windows Live" clId="Web-{324A9A7E-7449-4505-982B-59BDCB65A25D}" dt="2023-12-15T04:19:19.832" v="40"/>
          <ac:spMkLst>
            <pc:docMk/>
            <pc:sldMk cId="4031946678" sldId="256"/>
            <ac:spMk id="82" creationId="{3EBE8569-6AEC-4B8C-8D53-2DE337CDBA65}"/>
          </ac:spMkLst>
        </pc:spChg>
        <pc:spChg chg="add del">
          <ac:chgData name="Guest User" userId="" providerId="Windows Live" clId="Web-{324A9A7E-7449-4505-982B-59BDCB65A25D}" dt="2023-12-15T04:19:19.832" v="40"/>
          <ac:spMkLst>
            <pc:docMk/>
            <pc:sldMk cId="4031946678" sldId="256"/>
            <ac:spMk id="84" creationId="{55D4142C-5077-457F-A6AD-3FECFDB39685}"/>
          </ac:spMkLst>
        </pc:spChg>
        <pc:spChg chg="add del">
          <ac:chgData name="Guest User" userId="" providerId="Windows Live" clId="Web-{324A9A7E-7449-4505-982B-59BDCB65A25D}" dt="2023-12-15T04:19:19.832" v="40"/>
          <ac:spMkLst>
            <pc:docMk/>
            <pc:sldMk cId="4031946678" sldId="256"/>
            <ac:spMk id="86" creationId="{7A5F0580-5EE9-419F-96EE-B6529EF6E7D0}"/>
          </ac:spMkLst>
        </pc:spChg>
        <pc:spChg chg="add">
          <ac:chgData name="Guest User" userId="" providerId="Windows Live" clId="Web-{324A9A7E-7449-4505-982B-59BDCB65A25D}" dt="2023-12-15T04:19:19.879" v="41"/>
          <ac:spMkLst>
            <pc:docMk/>
            <pc:sldMk cId="4031946678" sldId="256"/>
            <ac:spMk id="88" creationId="{416A0E3C-60E6-4F39-BC55-5F7C224E1F7C}"/>
          </ac:spMkLst>
        </pc:spChg>
        <pc:spChg chg="add">
          <ac:chgData name="Guest User" userId="" providerId="Windows Live" clId="Web-{324A9A7E-7449-4505-982B-59BDCB65A25D}" dt="2023-12-15T04:19:19.879" v="41"/>
          <ac:spMkLst>
            <pc:docMk/>
            <pc:sldMk cId="4031946678" sldId="256"/>
            <ac:spMk id="90" creationId="{E844E128-FF69-4E9F-8327-6B504B3C5AE1}"/>
          </ac:spMkLst>
        </pc:spChg>
        <pc:grpChg chg="add del">
          <ac:chgData name="Guest User" userId="" providerId="Windows Live" clId="Web-{324A9A7E-7449-4505-982B-59BDCB65A25D}" dt="2023-12-15T04:19:19.879" v="41"/>
          <ac:grpSpMkLst>
            <pc:docMk/>
            <pc:sldMk cId="4031946678" sldId="256"/>
            <ac:grpSpMk id="40" creationId="{AC552FEA-472E-4E74-B31D-531852C1908D}"/>
          </ac:grpSpMkLst>
        </pc:grpChg>
        <pc:grpChg chg="add del">
          <ac:chgData name="Guest User" userId="" providerId="Windows Live" clId="Web-{324A9A7E-7449-4505-982B-59BDCB65A25D}" dt="2023-12-15T04:19:19.879" v="41"/>
          <ac:grpSpMkLst>
            <pc:docMk/>
            <pc:sldMk cId="4031946678" sldId="256"/>
            <ac:grpSpMk id="47" creationId="{A7CF83E8-F6F0-41E3-B580-7412A04DDFB5}"/>
          </ac:grpSpMkLst>
        </pc:grpChg>
        <pc:grpChg chg="add del">
          <ac:chgData name="Guest User" userId="" providerId="Windows Live" clId="Web-{324A9A7E-7449-4505-982B-59BDCB65A25D}" dt="2023-12-15T04:19:19.879" v="41"/>
          <ac:grpSpMkLst>
            <pc:docMk/>
            <pc:sldMk cId="4031946678" sldId="256"/>
            <ac:grpSpMk id="52" creationId="{61BBAB6F-65E6-4E2B-B363-6AB27C84E0C1}"/>
          </ac:grpSpMkLst>
        </pc:grpChg>
        <pc:grpChg chg="add del">
          <ac:chgData name="Guest User" userId="" providerId="Windows Live" clId="Web-{324A9A7E-7449-4505-982B-59BDCB65A25D}" dt="2023-12-15T04:19:19.879" v="41"/>
          <ac:grpSpMkLst>
            <pc:docMk/>
            <pc:sldMk cId="4031946678" sldId="256"/>
            <ac:grpSpMk id="62" creationId="{13D9BC31-B57D-4933-AD83-94F462D4C2F9}"/>
          </ac:grpSpMkLst>
        </pc:grpChg>
        <pc:picChg chg="add del">
          <ac:chgData name="Guest User" userId="" providerId="Windows Live" clId="Web-{324A9A7E-7449-4505-982B-59BDCB65A25D}" dt="2023-12-15T04:17:25.234" v="2"/>
          <ac:picMkLst>
            <pc:docMk/>
            <pc:sldMk cId="4031946678" sldId="256"/>
            <ac:picMk id="4" creationId="{794C5B4C-AE2D-0019-CD34-ACE515E6A4CE}"/>
          </ac:picMkLst>
        </pc:picChg>
        <pc:picChg chg="add del">
          <ac:chgData name="Guest User" userId="" providerId="Windows Live" clId="Web-{324A9A7E-7449-4505-982B-59BDCB65A25D}" dt="2023-12-15T04:17:41.735" v="4"/>
          <ac:picMkLst>
            <pc:docMk/>
            <pc:sldMk cId="4031946678" sldId="256"/>
            <ac:picMk id="16" creationId="{7AC373DC-D6DB-E0D1-3A0A-C399EF429FCF}"/>
          </ac:picMkLst>
        </pc:picChg>
        <pc:picChg chg="add mod ord">
          <ac:chgData name="Guest User" userId="" providerId="Windows Live" clId="Web-{324A9A7E-7449-4505-982B-59BDCB65A25D}" dt="2023-12-15T04:19:19.879" v="41"/>
          <ac:picMkLst>
            <pc:docMk/>
            <pc:sldMk cId="4031946678" sldId="256"/>
            <ac:picMk id="19" creationId="{8DA24989-61C8-5A26-CEFD-6F19429C4599}"/>
          </ac:picMkLst>
        </pc:picChg>
        <pc:cxnChg chg="add del">
          <ac:chgData name="Guest User" userId="" providerId="Windows Live" clId="Web-{324A9A7E-7449-4505-982B-59BDCB65A25D}" dt="2023-12-15T04:18:39.440" v="22"/>
          <ac:cxnSpMkLst>
            <pc:docMk/>
            <pc:sldMk cId="4031946678" sldId="256"/>
            <ac:cxnSpMk id="20" creationId="{3A8CB1B5-064D-4590-A7F2-70C604854D32}"/>
          </ac:cxnSpMkLst>
        </pc:cxnChg>
        <pc:cxnChg chg="add del">
          <ac:chgData name="Guest User" userId="" providerId="Windows Live" clId="Web-{324A9A7E-7449-4505-982B-59BDCB65A25D}" dt="2023-12-15T04:18:39.440" v="22"/>
          <ac:cxnSpMkLst>
            <pc:docMk/>
            <pc:sldMk cId="4031946678" sldId="256"/>
            <ac:cxnSpMk id="21" creationId="{923F81E2-AE9A-4D71-87B5-D24817F30684}"/>
          </ac:cxnSpMkLst>
        </pc:cxnChg>
        <pc:cxnChg chg="add del">
          <ac:chgData name="Guest User" userId="" providerId="Windows Live" clId="Web-{324A9A7E-7449-4505-982B-59BDCB65A25D}" dt="2023-12-15T04:18:39.440" v="22"/>
          <ac:cxnSpMkLst>
            <pc:docMk/>
            <pc:sldMk cId="4031946678" sldId="256"/>
            <ac:cxnSpMk id="22" creationId="{95C0F619-4F98-49B2-B92F-39B242F38F5D}"/>
          </ac:cxnSpMkLst>
        </pc:cxnChg>
        <pc:cxnChg chg="add del">
          <ac:chgData name="Guest User" userId="" providerId="Windows Live" clId="Web-{324A9A7E-7449-4505-982B-59BDCB65A25D}" dt="2023-12-15T04:18:39.331" v="21"/>
          <ac:cxnSpMkLst>
            <pc:docMk/>
            <pc:sldMk cId="4031946678" sldId="256"/>
            <ac:cxnSpMk id="31" creationId="{C95D65A1-16CB-407F-993F-2A6D59BCC0C8}"/>
          </ac:cxnSpMkLst>
        </pc:cxnChg>
        <pc:cxnChg chg="add del">
          <ac:chgData name="Guest User" userId="" providerId="Windows Live" clId="Web-{324A9A7E-7449-4505-982B-59BDCB65A25D}" dt="2023-12-15T04:18:39.331" v="21"/>
          <ac:cxnSpMkLst>
            <pc:docMk/>
            <pc:sldMk cId="4031946678" sldId="256"/>
            <ac:cxnSpMk id="37" creationId="{50D86B0D-0E25-49AC-8123-2522E0A7692D}"/>
          </ac:cxnSpMkLst>
        </pc:cxnChg>
        <pc:cxnChg chg="add">
          <ac:chgData name="Guest User" userId="" providerId="Windows Live" clId="Web-{324A9A7E-7449-4505-982B-59BDCB65A25D}" dt="2023-12-15T04:19:19.879" v="41"/>
          <ac:cxnSpMkLst>
            <pc:docMk/>
            <pc:sldMk cId="4031946678" sldId="256"/>
            <ac:cxnSpMk id="89" creationId="{C5025DAC-8B93-4160-B017-3A274A5828C0}"/>
          </ac:cxnSpMkLst>
        </pc:cxnChg>
        <pc:cxnChg chg="add">
          <ac:chgData name="Guest User" userId="" providerId="Windows Live" clId="Web-{324A9A7E-7449-4505-982B-59BDCB65A25D}" dt="2023-12-15T04:19:19.879" v="41"/>
          <ac:cxnSpMkLst>
            <pc:docMk/>
            <pc:sldMk cId="4031946678" sldId="256"/>
            <ac:cxnSpMk id="91" creationId="{055CEADF-09EA-423C-8C45-F94AF44D5AF0}"/>
          </ac:cxnSpMkLst>
        </pc:cxnChg>
      </pc:sldChg>
      <pc:sldChg chg="addSp modSp new mod setBg">
        <pc:chgData name="Guest User" userId="" providerId="Windows Live" clId="Web-{324A9A7E-7449-4505-982B-59BDCB65A25D}" dt="2023-12-15T19:26:16.037" v="936" actId="20577"/>
        <pc:sldMkLst>
          <pc:docMk/>
          <pc:sldMk cId="698309644" sldId="257"/>
        </pc:sldMkLst>
        <pc:spChg chg="mod">
          <ac:chgData name="Guest User" userId="" providerId="Windows Live" clId="Web-{324A9A7E-7449-4505-982B-59BDCB65A25D}" dt="2023-12-15T19:26:16.037" v="936" actId="20577"/>
          <ac:spMkLst>
            <pc:docMk/>
            <pc:sldMk cId="698309644" sldId="257"/>
            <ac:spMk id="2" creationId="{1E63E5BD-F6A7-517C-791E-C99F92B142C2}"/>
          </ac:spMkLst>
        </pc:spChg>
        <pc:spChg chg="mod">
          <ac:chgData name="Guest User" userId="" providerId="Windows Live" clId="Web-{324A9A7E-7449-4505-982B-59BDCB65A25D}" dt="2023-12-15T16:21:25.274" v="455" actId="1076"/>
          <ac:spMkLst>
            <pc:docMk/>
            <pc:sldMk cId="698309644" sldId="257"/>
            <ac:spMk id="3" creationId="{CC6F1CC6-7D39-78C9-DA83-CD0EAB5080CC}"/>
          </ac:spMkLst>
        </pc:spChg>
        <pc:spChg chg="add">
          <ac:chgData name="Guest User" userId="" providerId="Windows Live" clId="Web-{324A9A7E-7449-4505-982B-59BDCB65A25D}" dt="2023-12-15T04:20:51.632" v="43"/>
          <ac:spMkLst>
            <pc:docMk/>
            <pc:sldMk cId="698309644" sldId="257"/>
            <ac:spMk id="8" creationId="{3558DB37-9FEE-48A2-8578-ED0401573943}"/>
          </ac:spMkLst>
        </pc:spChg>
        <pc:spChg chg="add">
          <ac:chgData name="Guest User" userId="" providerId="Windows Live" clId="Web-{324A9A7E-7449-4505-982B-59BDCB65A25D}" dt="2023-12-15T04:20:51.632" v="43"/>
          <ac:spMkLst>
            <pc:docMk/>
            <pc:sldMk cId="698309644" sldId="257"/>
            <ac:spMk id="10" creationId="{5F7FCCA6-00E2-4F74-A105-0D769872F243}"/>
          </ac:spMkLst>
        </pc:spChg>
        <pc:spChg chg="add">
          <ac:chgData name="Guest User" userId="" providerId="Windows Live" clId="Web-{324A9A7E-7449-4505-982B-59BDCB65A25D}" dt="2023-12-15T04:20:51.632" v="43"/>
          <ac:spMkLst>
            <pc:docMk/>
            <pc:sldMk cId="698309644" sldId="257"/>
            <ac:spMk id="12" creationId="{359CEC61-F44B-43B3-B40F-AE38C5AF1D5F}"/>
          </ac:spMkLst>
        </pc:spChg>
      </pc:sldChg>
      <pc:sldChg chg="addSp modSp new mod setBg">
        <pc:chgData name="Guest User" userId="" providerId="Windows Live" clId="Web-{324A9A7E-7449-4505-982B-59BDCB65A25D}" dt="2023-12-15T18:38:55.140" v="933" actId="20577"/>
        <pc:sldMkLst>
          <pc:docMk/>
          <pc:sldMk cId="2846948441" sldId="258"/>
        </pc:sldMkLst>
        <pc:spChg chg="mod">
          <ac:chgData name="Guest User" userId="" providerId="Windows Live" clId="Web-{324A9A7E-7449-4505-982B-59BDCB65A25D}" dt="2023-12-15T18:38:55.140" v="933" actId="20577"/>
          <ac:spMkLst>
            <pc:docMk/>
            <pc:sldMk cId="2846948441" sldId="258"/>
            <ac:spMk id="2" creationId="{45993910-5150-BDCE-6ED9-084DF2E97977}"/>
          </ac:spMkLst>
        </pc:spChg>
        <pc:spChg chg="mod">
          <ac:chgData name="Guest User" userId="" providerId="Windows Live" clId="Web-{324A9A7E-7449-4505-982B-59BDCB65A25D}" dt="2023-12-15T04:24:54.780" v="73" actId="1076"/>
          <ac:spMkLst>
            <pc:docMk/>
            <pc:sldMk cId="2846948441" sldId="258"/>
            <ac:spMk id="3" creationId="{42049671-D328-6A0B-89EF-6E0DEAD71E78}"/>
          </ac:spMkLst>
        </pc:spChg>
        <pc:spChg chg="add">
          <ac:chgData name="Guest User" userId="" providerId="Windows Live" clId="Web-{324A9A7E-7449-4505-982B-59BDCB65A25D}" dt="2023-12-15T04:23:10.714" v="63"/>
          <ac:spMkLst>
            <pc:docMk/>
            <pc:sldMk cId="2846948441" sldId="258"/>
            <ac:spMk id="8" creationId="{3558DB37-9FEE-48A2-8578-ED0401573943}"/>
          </ac:spMkLst>
        </pc:spChg>
        <pc:spChg chg="add">
          <ac:chgData name="Guest User" userId="" providerId="Windows Live" clId="Web-{324A9A7E-7449-4505-982B-59BDCB65A25D}" dt="2023-12-15T04:23:10.714" v="63"/>
          <ac:spMkLst>
            <pc:docMk/>
            <pc:sldMk cId="2846948441" sldId="258"/>
            <ac:spMk id="10" creationId="{5F7FCCA6-00E2-4F74-A105-0D769872F243}"/>
          </ac:spMkLst>
        </pc:spChg>
        <pc:spChg chg="add">
          <ac:chgData name="Guest User" userId="" providerId="Windows Live" clId="Web-{324A9A7E-7449-4505-982B-59BDCB65A25D}" dt="2023-12-15T04:23:10.714" v="63"/>
          <ac:spMkLst>
            <pc:docMk/>
            <pc:sldMk cId="2846948441" sldId="258"/>
            <ac:spMk id="12" creationId="{359CEC61-F44B-43B3-B40F-AE38C5AF1D5F}"/>
          </ac:spMkLst>
        </pc:spChg>
      </pc:sldChg>
      <pc:sldChg chg="addSp modSp new mod setBg">
        <pc:chgData name="Guest User" userId="" providerId="Windows Live" clId="Web-{324A9A7E-7449-4505-982B-59BDCB65A25D}" dt="2023-12-15T04:27:42.566" v="196" actId="20577"/>
        <pc:sldMkLst>
          <pc:docMk/>
          <pc:sldMk cId="2427400177" sldId="259"/>
        </pc:sldMkLst>
        <pc:spChg chg="mod">
          <ac:chgData name="Guest User" userId="" providerId="Windows Live" clId="Web-{324A9A7E-7449-4505-982B-59BDCB65A25D}" dt="2023-12-15T04:25:54.563" v="88" actId="20577"/>
          <ac:spMkLst>
            <pc:docMk/>
            <pc:sldMk cId="2427400177" sldId="259"/>
            <ac:spMk id="2" creationId="{847D273E-588F-4ACE-0D5D-7F520FCEA1E8}"/>
          </ac:spMkLst>
        </pc:spChg>
        <pc:spChg chg="mod">
          <ac:chgData name="Guest User" userId="" providerId="Windows Live" clId="Web-{324A9A7E-7449-4505-982B-59BDCB65A25D}" dt="2023-12-15T04:27:42.566" v="196" actId="20577"/>
          <ac:spMkLst>
            <pc:docMk/>
            <pc:sldMk cId="2427400177" sldId="259"/>
            <ac:spMk id="3" creationId="{AE1A6ABA-FFDF-4428-85D1-0976D39D488E}"/>
          </ac:spMkLst>
        </pc:spChg>
        <pc:spChg chg="add">
          <ac:chgData name="Guest User" userId="" providerId="Windows Live" clId="Web-{324A9A7E-7449-4505-982B-59BDCB65A25D}" dt="2023-12-15T04:25:35.187" v="79"/>
          <ac:spMkLst>
            <pc:docMk/>
            <pc:sldMk cId="2427400177" sldId="259"/>
            <ac:spMk id="8" creationId="{3558DB37-9FEE-48A2-8578-ED0401573943}"/>
          </ac:spMkLst>
        </pc:spChg>
        <pc:spChg chg="add">
          <ac:chgData name="Guest User" userId="" providerId="Windows Live" clId="Web-{324A9A7E-7449-4505-982B-59BDCB65A25D}" dt="2023-12-15T04:25:35.187" v="79"/>
          <ac:spMkLst>
            <pc:docMk/>
            <pc:sldMk cId="2427400177" sldId="259"/>
            <ac:spMk id="10" creationId="{5F7FCCA6-00E2-4F74-A105-0D769872F243}"/>
          </ac:spMkLst>
        </pc:spChg>
        <pc:spChg chg="add">
          <ac:chgData name="Guest User" userId="" providerId="Windows Live" clId="Web-{324A9A7E-7449-4505-982B-59BDCB65A25D}" dt="2023-12-15T04:25:35.187" v="79"/>
          <ac:spMkLst>
            <pc:docMk/>
            <pc:sldMk cId="2427400177" sldId="259"/>
            <ac:spMk id="12" creationId="{359CEC61-F44B-43B3-B40F-AE38C5AF1D5F}"/>
          </ac:spMkLst>
        </pc:spChg>
      </pc:sldChg>
      <pc:sldChg chg="addSp delSp modSp new mod setBg setClrOvrMap">
        <pc:chgData name="Guest User" userId="" providerId="Windows Live" clId="Web-{324A9A7E-7449-4505-982B-59BDCB65A25D}" dt="2023-12-15T04:39:31.715" v="261" actId="20577"/>
        <pc:sldMkLst>
          <pc:docMk/>
          <pc:sldMk cId="3281145306" sldId="260"/>
        </pc:sldMkLst>
        <pc:spChg chg="mod">
          <ac:chgData name="Guest User" userId="" providerId="Windows Live" clId="Web-{324A9A7E-7449-4505-982B-59BDCB65A25D}" dt="2023-12-15T04:39:31.715" v="261" actId="20577"/>
          <ac:spMkLst>
            <pc:docMk/>
            <pc:sldMk cId="3281145306" sldId="260"/>
            <ac:spMk id="2" creationId="{6552A9F8-4914-4FBD-24BD-0094A8C7AFFC}"/>
          </ac:spMkLst>
        </pc:spChg>
        <pc:spChg chg="del">
          <ac:chgData name="Guest User" userId="" providerId="Windows Live" clId="Web-{324A9A7E-7449-4505-982B-59BDCB65A25D}" dt="2023-12-15T04:36:55.209" v="198"/>
          <ac:spMkLst>
            <pc:docMk/>
            <pc:sldMk cId="3281145306" sldId="260"/>
            <ac:spMk id="3" creationId="{9CA43874-9E65-3572-BF3A-E1B7E85FD178}"/>
          </ac:spMkLst>
        </pc:spChg>
        <pc:spChg chg="add mod">
          <ac:chgData name="Guest User" userId="" providerId="Windows Live" clId="Web-{324A9A7E-7449-4505-982B-59BDCB65A25D}" dt="2023-12-15T04:39:21.402" v="260" actId="20577"/>
          <ac:spMkLst>
            <pc:docMk/>
            <pc:sldMk cId="3281145306" sldId="260"/>
            <ac:spMk id="8" creationId="{A172AC17-EAD5-A7B3-F590-9B12147EEA5E}"/>
          </ac:spMkLst>
        </pc:spChg>
        <pc:spChg chg="add del">
          <ac:chgData name="Guest User" userId="" providerId="Windows Live" clId="Web-{324A9A7E-7449-4505-982B-59BDCB65A25D}" dt="2023-12-15T04:38:04.883" v="247"/>
          <ac:spMkLst>
            <pc:docMk/>
            <pc:sldMk cId="3281145306" sldId="260"/>
            <ac:spMk id="11" creationId="{0AB6E427-3F73-4C06-A5D5-AE52C3883B50}"/>
          </ac:spMkLst>
        </pc:spChg>
        <pc:spChg chg="add del">
          <ac:chgData name="Guest User" userId="" providerId="Windows Live" clId="Web-{324A9A7E-7449-4505-982B-59BDCB65A25D}" dt="2023-12-15T04:38:04.883" v="247"/>
          <ac:spMkLst>
            <pc:docMk/>
            <pc:sldMk cId="3281145306" sldId="260"/>
            <ac:spMk id="13" creationId="{D8C9BDAA-0390-4B39-9B5C-BC95E5120DA4}"/>
          </ac:spMkLst>
        </pc:spChg>
        <pc:spChg chg="add">
          <ac:chgData name="Guest User" userId="" providerId="Windows Live" clId="Web-{324A9A7E-7449-4505-982B-59BDCB65A25D}" dt="2023-12-15T04:38:04.883" v="247"/>
          <ac:spMkLst>
            <pc:docMk/>
            <pc:sldMk cId="3281145306" sldId="260"/>
            <ac:spMk id="20" creationId="{E844E128-FF69-4E9F-8327-6B504B3C5AE1}"/>
          </ac:spMkLst>
        </pc:spChg>
        <pc:picChg chg="add mod ord">
          <ac:chgData name="Guest User" userId="" providerId="Windows Live" clId="Web-{324A9A7E-7449-4505-982B-59BDCB65A25D}" dt="2023-12-15T04:38:04.883" v="247"/>
          <ac:picMkLst>
            <pc:docMk/>
            <pc:sldMk cId="3281145306" sldId="260"/>
            <ac:picMk id="4" creationId="{36EE523B-AFA9-C1C2-E2A2-59A67CF8F17D}"/>
          </ac:picMkLst>
        </pc:picChg>
        <pc:cxnChg chg="add del">
          <ac:chgData name="Guest User" userId="" providerId="Windows Live" clId="Web-{324A9A7E-7449-4505-982B-59BDCB65A25D}" dt="2023-12-15T04:38:04.883" v="247"/>
          <ac:cxnSpMkLst>
            <pc:docMk/>
            <pc:sldMk cId="3281145306" sldId="260"/>
            <ac:cxnSpMk id="15" creationId="{E04A321A-A039-4720-87B4-66A4210E0D57}"/>
          </ac:cxnSpMkLst>
        </pc:cxnChg>
        <pc:cxnChg chg="add">
          <ac:chgData name="Guest User" userId="" providerId="Windows Live" clId="Web-{324A9A7E-7449-4505-982B-59BDCB65A25D}" dt="2023-12-15T04:38:04.883" v="247"/>
          <ac:cxnSpMkLst>
            <pc:docMk/>
            <pc:sldMk cId="3281145306" sldId="260"/>
            <ac:cxnSpMk id="22" creationId="{055CEADF-09EA-423C-8C45-F94AF44D5AF0}"/>
          </ac:cxnSpMkLst>
        </pc:cxnChg>
      </pc:sldChg>
      <pc:sldChg chg="addSp delSp modSp new mod setBg">
        <pc:chgData name="Guest User" userId="" providerId="Windows Live" clId="Web-{324A9A7E-7449-4505-982B-59BDCB65A25D}" dt="2023-12-15T04:42:59.424" v="285" actId="14100"/>
        <pc:sldMkLst>
          <pc:docMk/>
          <pc:sldMk cId="1283311241" sldId="261"/>
        </pc:sldMkLst>
        <pc:spChg chg="mod">
          <ac:chgData name="Guest User" userId="" providerId="Windows Live" clId="Web-{324A9A7E-7449-4505-982B-59BDCB65A25D}" dt="2023-12-15T04:42:44.424" v="281" actId="20577"/>
          <ac:spMkLst>
            <pc:docMk/>
            <pc:sldMk cId="1283311241" sldId="261"/>
            <ac:spMk id="2" creationId="{84465F2A-BD68-931B-F3E3-15F94906DA4A}"/>
          </ac:spMkLst>
        </pc:spChg>
        <pc:spChg chg="del">
          <ac:chgData name="Guest User" userId="" providerId="Windows Live" clId="Web-{324A9A7E-7449-4505-982B-59BDCB65A25D}" dt="2023-12-15T04:40:35.779" v="263"/>
          <ac:spMkLst>
            <pc:docMk/>
            <pc:sldMk cId="1283311241" sldId="261"/>
            <ac:spMk id="3" creationId="{F1AAE9DD-B715-DC34-F446-0983741F8F11}"/>
          </ac:spMkLst>
        </pc:spChg>
        <pc:spChg chg="add del mod">
          <ac:chgData name="Guest User" userId="" providerId="Windows Live" clId="Web-{324A9A7E-7449-4505-982B-59BDCB65A25D}" dt="2023-12-15T04:42:34.002" v="279"/>
          <ac:spMkLst>
            <pc:docMk/>
            <pc:sldMk cId="1283311241" sldId="261"/>
            <ac:spMk id="6" creationId="{48D99019-7AA6-63AA-A8DB-B066E304390A}"/>
          </ac:spMkLst>
        </pc:spChg>
        <pc:spChg chg="add del">
          <ac:chgData name="Guest User" userId="" providerId="Windows Live" clId="Web-{324A9A7E-7449-4505-982B-59BDCB65A25D}" dt="2023-12-15T04:42:36.642" v="280"/>
          <ac:spMkLst>
            <pc:docMk/>
            <pc:sldMk cId="1283311241" sldId="261"/>
            <ac:spMk id="9" creationId="{39E3965E-AC41-4711-9D10-E25ABB132D86}"/>
          </ac:spMkLst>
        </pc:spChg>
        <pc:spChg chg="add del">
          <ac:chgData name="Guest User" userId="" providerId="Windows Live" clId="Web-{324A9A7E-7449-4505-982B-59BDCB65A25D}" dt="2023-12-15T04:42:36.642" v="280"/>
          <ac:spMkLst>
            <pc:docMk/>
            <pc:sldMk cId="1283311241" sldId="261"/>
            <ac:spMk id="13" creationId="{B4D0E555-16F6-44D0-BF56-AF5FF5BDE9D6}"/>
          </ac:spMkLst>
        </pc:spChg>
        <pc:spChg chg="add del">
          <ac:chgData name="Guest User" userId="" providerId="Windows Live" clId="Web-{324A9A7E-7449-4505-982B-59BDCB65A25D}" dt="2023-12-15T04:42:36.642" v="280"/>
          <ac:spMkLst>
            <pc:docMk/>
            <pc:sldMk cId="1283311241" sldId="261"/>
            <ac:spMk id="15" creationId="{8117041D-1A7B-4ECA-AB68-3CFDB6726B8E}"/>
          </ac:spMkLst>
        </pc:spChg>
        <pc:spChg chg="add">
          <ac:chgData name="Guest User" userId="" providerId="Windows Live" clId="Web-{324A9A7E-7449-4505-982B-59BDCB65A25D}" dt="2023-12-15T04:42:36.642" v="280"/>
          <ac:spMkLst>
            <pc:docMk/>
            <pc:sldMk cId="1283311241" sldId="261"/>
            <ac:spMk id="22" creationId="{39E3965E-AC41-4711-9D10-E25ABB132D86}"/>
          </ac:spMkLst>
        </pc:spChg>
        <pc:spChg chg="add">
          <ac:chgData name="Guest User" userId="" providerId="Windows Live" clId="Web-{324A9A7E-7449-4505-982B-59BDCB65A25D}" dt="2023-12-15T04:42:36.642" v="280"/>
          <ac:spMkLst>
            <pc:docMk/>
            <pc:sldMk cId="1283311241" sldId="261"/>
            <ac:spMk id="26" creationId="{B4D0E555-16F6-44D0-BF56-AF5FF5BDE9D6}"/>
          </ac:spMkLst>
        </pc:spChg>
        <pc:spChg chg="add">
          <ac:chgData name="Guest User" userId="" providerId="Windows Live" clId="Web-{324A9A7E-7449-4505-982B-59BDCB65A25D}" dt="2023-12-15T04:42:36.642" v="280"/>
          <ac:spMkLst>
            <pc:docMk/>
            <pc:sldMk cId="1283311241" sldId="261"/>
            <ac:spMk id="28" creationId="{8117041D-1A7B-4ECA-AB68-3CFDB6726B8E}"/>
          </ac:spMkLst>
        </pc:spChg>
        <pc:picChg chg="add del mod ord">
          <ac:chgData name="Guest User" userId="" providerId="Windows Live" clId="Web-{324A9A7E-7449-4505-982B-59BDCB65A25D}" dt="2023-12-15T04:42:29.595" v="278"/>
          <ac:picMkLst>
            <pc:docMk/>
            <pc:sldMk cId="1283311241" sldId="261"/>
            <ac:picMk id="4" creationId="{DE70E4F4-C0F0-34D5-57F2-CAA95B5E1192}"/>
          </ac:picMkLst>
        </pc:picChg>
        <pc:picChg chg="add mod ord">
          <ac:chgData name="Guest User" userId="" providerId="Windows Live" clId="Web-{324A9A7E-7449-4505-982B-59BDCB65A25D}" dt="2023-12-15T04:42:59.424" v="285" actId="14100"/>
          <ac:picMkLst>
            <pc:docMk/>
            <pc:sldMk cId="1283311241" sldId="261"/>
            <ac:picMk id="7" creationId="{6F02F6E2-8006-55A3-74A5-241C5865FF28}"/>
          </ac:picMkLst>
        </pc:picChg>
        <pc:cxnChg chg="add del">
          <ac:chgData name="Guest User" userId="" providerId="Windows Live" clId="Web-{324A9A7E-7449-4505-982B-59BDCB65A25D}" dt="2023-12-15T04:42:36.642" v="280"/>
          <ac:cxnSpMkLst>
            <pc:docMk/>
            <pc:sldMk cId="1283311241" sldId="261"/>
            <ac:cxnSpMk id="11" creationId="{1F5DC8C3-BA5F-4EED-BB9A-A14272BD82A1}"/>
          </ac:cxnSpMkLst>
        </pc:cxnChg>
        <pc:cxnChg chg="add del">
          <ac:chgData name="Guest User" userId="" providerId="Windows Live" clId="Web-{324A9A7E-7449-4505-982B-59BDCB65A25D}" dt="2023-12-15T04:42:36.642" v="280"/>
          <ac:cxnSpMkLst>
            <pc:docMk/>
            <pc:sldMk cId="1283311241" sldId="261"/>
            <ac:cxnSpMk id="17" creationId="{ABCD2462-4C1E-401A-AC2D-F799A138B245}"/>
          </ac:cxnSpMkLst>
        </pc:cxnChg>
        <pc:cxnChg chg="add">
          <ac:chgData name="Guest User" userId="" providerId="Windows Live" clId="Web-{324A9A7E-7449-4505-982B-59BDCB65A25D}" dt="2023-12-15T04:42:36.642" v="280"/>
          <ac:cxnSpMkLst>
            <pc:docMk/>
            <pc:sldMk cId="1283311241" sldId="261"/>
            <ac:cxnSpMk id="24" creationId="{1F5DC8C3-BA5F-4EED-BB9A-A14272BD82A1}"/>
          </ac:cxnSpMkLst>
        </pc:cxnChg>
        <pc:cxnChg chg="add">
          <ac:chgData name="Guest User" userId="" providerId="Windows Live" clId="Web-{324A9A7E-7449-4505-982B-59BDCB65A25D}" dt="2023-12-15T04:42:36.642" v="280"/>
          <ac:cxnSpMkLst>
            <pc:docMk/>
            <pc:sldMk cId="1283311241" sldId="261"/>
            <ac:cxnSpMk id="30" creationId="{ABCD2462-4C1E-401A-AC2D-F799A138B245}"/>
          </ac:cxnSpMkLst>
        </pc:cxnChg>
      </pc:sldChg>
      <pc:sldChg chg="addSp delSp modSp new mod setBg">
        <pc:chgData name="Guest User" userId="" providerId="Windows Live" clId="Web-{324A9A7E-7449-4505-982B-59BDCB65A25D}" dt="2023-12-15T04:46:37.478" v="345" actId="14100"/>
        <pc:sldMkLst>
          <pc:docMk/>
          <pc:sldMk cId="3813820941" sldId="262"/>
        </pc:sldMkLst>
        <pc:spChg chg="mod">
          <ac:chgData name="Guest User" userId="" providerId="Windows Live" clId="Web-{324A9A7E-7449-4505-982B-59BDCB65A25D}" dt="2023-12-15T04:46:21.071" v="341"/>
          <ac:spMkLst>
            <pc:docMk/>
            <pc:sldMk cId="3813820941" sldId="262"/>
            <ac:spMk id="2" creationId="{A1DAE6BB-FEE2-7A05-94B5-4EB911DAA0BB}"/>
          </ac:spMkLst>
        </pc:spChg>
        <pc:spChg chg="del">
          <ac:chgData name="Guest User" userId="" providerId="Windows Live" clId="Web-{324A9A7E-7449-4505-982B-59BDCB65A25D}" dt="2023-12-15T04:44:36.521" v="301"/>
          <ac:spMkLst>
            <pc:docMk/>
            <pc:sldMk cId="3813820941" sldId="262"/>
            <ac:spMk id="3" creationId="{4620924F-5265-7DA7-DC79-ED25158F86C2}"/>
          </ac:spMkLst>
        </pc:spChg>
        <pc:spChg chg="add mod">
          <ac:chgData name="Guest User" userId="" providerId="Windows Live" clId="Web-{324A9A7E-7449-4505-982B-59BDCB65A25D}" dt="2023-12-15T04:46:21.071" v="341"/>
          <ac:spMkLst>
            <pc:docMk/>
            <pc:sldMk cId="3813820941" sldId="262"/>
            <ac:spMk id="8" creationId="{1AB3FF7E-7282-4AEA-3AF0-29A9C1446BB3}"/>
          </ac:spMkLst>
        </pc:spChg>
        <pc:spChg chg="add del">
          <ac:chgData name="Guest User" userId="" providerId="Windows Live" clId="Web-{324A9A7E-7449-4505-982B-59BDCB65A25D}" dt="2023-12-15T04:46:21.071" v="341"/>
          <ac:spMkLst>
            <pc:docMk/>
            <pc:sldMk cId="3813820941" sldId="262"/>
            <ac:spMk id="11" creationId="{0AB6E427-3F73-4C06-A5D5-AE52C3883B50}"/>
          </ac:spMkLst>
        </pc:spChg>
        <pc:spChg chg="add del">
          <ac:chgData name="Guest User" userId="" providerId="Windows Live" clId="Web-{324A9A7E-7449-4505-982B-59BDCB65A25D}" dt="2023-12-15T04:46:21.071" v="341"/>
          <ac:spMkLst>
            <pc:docMk/>
            <pc:sldMk cId="3813820941" sldId="262"/>
            <ac:spMk id="13" creationId="{D8C9BDAA-0390-4B39-9B5C-BC95E5120DA4}"/>
          </ac:spMkLst>
        </pc:spChg>
        <pc:spChg chg="add">
          <ac:chgData name="Guest User" userId="" providerId="Windows Live" clId="Web-{324A9A7E-7449-4505-982B-59BDCB65A25D}" dt="2023-12-15T04:46:21.071" v="341"/>
          <ac:spMkLst>
            <pc:docMk/>
            <pc:sldMk cId="3813820941" sldId="262"/>
            <ac:spMk id="20" creationId="{39E3965E-AC41-4711-9D10-E25ABB132D86}"/>
          </ac:spMkLst>
        </pc:spChg>
        <pc:spChg chg="add">
          <ac:chgData name="Guest User" userId="" providerId="Windows Live" clId="Web-{324A9A7E-7449-4505-982B-59BDCB65A25D}" dt="2023-12-15T04:46:21.071" v="341"/>
          <ac:spMkLst>
            <pc:docMk/>
            <pc:sldMk cId="3813820941" sldId="262"/>
            <ac:spMk id="24" creationId="{B4D0E555-16F6-44D0-BF56-AF5FF5BDE9D6}"/>
          </ac:spMkLst>
        </pc:spChg>
        <pc:spChg chg="add">
          <ac:chgData name="Guest User" userId="" providerId="Windows Live" clId="Web-{324A9A7E-7449-4505-982B-59BDCB65A25D}" dt="2023-12-15T04:46:21.071" v="341"/>
          <ac:spMkLst>
            <pc:docMk/>
            <pc:sldMk cId="3813820941" sldId="262"/>
            <ac:spMk id="26" creationId="{8117041D-1A7B-4ECA-AB68-3CFDB6726B8E}"/>
          </ac:spMkLst>
        </pc:spChg>
        <pc:picChg chg="add mod ord">
          <ac:chgData name="Guest User" userId="" providerId="Windows Live" clId="Web-{324A9A7E-7449-4505-982B-59BDCB65A25D}" dt="2023-12-15T04:46:37.478" v="345" actId="14100"/>
          <ac:picMkLst>
            <pc:docMk/>
            <pc:sldMk cId="3813820941" sldId="262"/>
            <ac:picMk id="4" creationId="{1D0D812B-509C-599E-D519-4B101CB001C2}"/>
          </ac:picMkLst>
        </pc:picChg>
        <pc:cxnChg chg="add del">
          <ac:chgData name="Guest User" userId="" providerId="Windows Live" clId="Web-{324A9A7E-7449-4505-982B-59BDCB65A25D}" dt="2023-12-15T04:46:21.071" v="341"/>
          <ac:cxnSpMkLst>
            <pc:docMk/>
            <pc:sldMk cId="3813820941" sldId="262"/>
            <ac:cxnSpMk id="15" creationId="{E04A321A-A039-4720-87B4-66A4210E0D57}"/>
          </ac:cxnSpMkLst>
        </pc:cxnChg>
        <pc:cxnChg chg="add">
          <ac:chgData name="Guest User" userId="" providerId="Windows Live" clId="Web-{324A9A7E-7449-4505-982B-59BDCB65A25D}" dt="2023-12-15T04:46:21.071" v="341"/>
          <ac:cxnSpMkLst>
            <pc:docMk/>
            <pc:sldMk cId="3813820941" sldId="262"/>
            <ac:cxnSpMk id="22" creationId="{1F5DC8C3-BA5F-4EED-BB9A-A14272BD82A1}"/>
          </ac:cxnSpMkLst>
        </pc:cxnChg>
        <pc:cxnChg chg="add">
          <ac:chgData name="Guest User" userId="" providerId="Windows Live" clId="Web-{324A9A7E-7449-4505-982B-59BDCB65A25D}" dt="2023-12-15T04:46:21.071" v="341"/>
          <ac:cxnSpMkLst>
            <pc:docMk/>
            <pc:sldMk cId="3813820941" sldId="262"/>
            <ac:cxnSpMk id="28" creationId="{ABCD2462-4C1E-401A-AC2D-F799A138B245}"/>
          </ac:cxnSpMkLst>
        </pc:cxnChg>
      </pc:sldChg>
      <pc:sldChg chg="addSp delSp modSp new mod setBg setClrOvrMap">
        <pc:chgData name="Guest User" userId="" providerId="Windows Live" clId="Web-{324A9A7E-7449-4505-982B-59BDCB65A25D}" dt="2023-12-15T17:35:05.912" v="836" actId="20577"/>
        <pc:sldMkLst>
          <pc:docMk/>
          <pc:sldMk cId="4003396564" sldId="263"/>
        </pc:sldMkLst>
        <pc:spChg chg="mod ord">
          <ac:chgData name="Guest User" userId="" providerId="Windows Live" clId="Web-{324A9A7E-7449-4505-982B-59BDCB65A25D}" dt="2023-12-15T17:35:05.912" v="836" actId="20577"/>
          <ac:spMkLst>
            <pc:docMk/>
            <pc:sldMk cId="4003396564" sldId="263"/>
            <ac:spMk id="2" creationId="{8E2B9462-B446-4931-086B-251D8FC36606}"/>
          </ac:spMkLst>
        </pc:spChg>
        <pc:spChg chg="del">
          <ac:chgData name="Guest User" userId="" providerId="Windows Live" clId="Web-{324A9A7E-7449-4505-982B-59BDCB65A25D}" dt="2023-12-15T04:46:06.946" v="339"/>
          <ac:spMkLst>
            <pc:docMk/>
            <pc:sldMk cId="4003396564" sldId="263"/>
            <ac:spMk id="3" creationId="{6EF8BE9D-A990-9611-B2CA-DE81A70BB1EF}"/>
          </ac:spMkLst>
        </pc:spChg>
        <pc:spChg chg="add">
          <ac:chgData name="Guest User" userId="" providerId="Windows Live" clId="Web-{324A9A7E-7449-4505-982B-59BDCB65A25D}" dt="2023-12-15T04:46:12.868" v="340"/>
          <ac:spMkLst>
            <pc:docMk/>
            <pc:sldMk cId="4003396564" sldId="263"/>
            <ac:spMk id="9" creationId="{39E3965E-AC41-4711-9D10-E25ABB132D86}"/>
          </ac:spMkLst>
        </pc:spChg>
        <pc:spChg chg="add">
          <ac:chgData name="Guest User" userId="" providerId="Windows Live" clId="Web-{324A9A7E-7449-4505-982B-59BDCB65A25D}" dt="2023-12-15T04:46:12.868" v="340"/>
          <ac:spMkLst>
            <pc:docMk/>
            <pc:sldMk cId="4003396564" sldId="263"/>
            <ac:spMk id="13" creationId="{6482F060-A4AF-4E0B-B364-7C6BA4AE9C03}"/>
          </ac:spMkLst>
        </pc:spChg>
        <pc:spChg chg="add del">
          <ac:chgData name="Guest User" userId="" providerId="Windows Live" clId="Web-{324A9A7E-7449-4505-982B-59BDCB65A25D}" dt="2023-12-15T17:34:37.615" v="830"/>
          <ac:spMkLst>
            <pc:docMk/>
            <pc:sldMk cId="4003396564" sldId="263"/>
            <ac:spMk id="20" creationId="{39E3965E-AC41-4711-9D10-E25ABB132D86}"/>
          </ac:spMkLst>
        </pc:spChg>
        <pc:spChg chg="add del">
          <ac:chgData name="Guest User" userId="" providerId="Windows Live" clId="Web-{324A9A7E-7449-4505-982B-59BDCB65A25D}" dt="2023-12-15T17:34:37.615" v="830"/>
          <ac:spMkLst>
            <pc:docMk/>
            <pc:sldMk cId="4003396564" sldId="263"/>
            <ac:spMk id="24" creationId="{33428ACC-71EC-4171-9527-10983BA6B41D}"/>
          </ac:spMkLst>
        </pc:spChg>
        <pc:spChg chg="add del">
          <ac:chgData name="Guest User" userId="" providerId="Windows Live" clId="Web-{324A9A7E-7449-4505-982B-59BDCB65A25D}" dt="2023-12-15T17:34:37.615" v="830"/>
          <ac:spMkLst>
            <pc:docMk/>
            <pc:sldMk cId="4003396564" sldId="263"/>
            <ac:spMk id="28" creationId="{8D4480B4-953D-41FA-9052-09AB3A026947}"/>
          </ac:spMkLst>
        </pc:spChg>
        <pc:spChg chg="add del">
          <ac:chgData name="Guest User" userId="" providerId="Windows Live" clId="Web-{324A9A7E-7449-4505-982B-59BDCB65A25D}" dt="2023-12-15T17:34:37.615" v="829"/>
          <ac:spMkLst>
            <pc:docMk/>
            <pc:sldMk cId="4003396564" sldId="263"/>
            <ac:spMk id="33" creationId="{39E3965E-AC41-4711-9D10-E25ABB132D86}"/>
          </ac:spMkLst>
        </pc:spChg>
        <pc:spChg chg="add del">
          <ac:chgData name="Guest User" userId="" providerId="Windows Live" clId="Web-{324A9A7E-7449-4505-982B-59BDCB65A25D}" dt="2023-12-15T17:34:37.615" v="829"/>
          <ac:spMkLst>
            <pc:docMk/>
            <pc:sldMk cId="4003396564" sldId="263"/>
            <ac:spMk id="37" creationId="{6482F060-A4AF-4E0B-B364-7C6BA4AE9C03}"/>
          </ac:spMkLst>
        </pc:spChg>
        <pc:spChg chg="add">
          <ac:chgData name="Guest User" userId="" providerId="Windows Live" clId="Web-{324A9A7E-7449-4505-982B-59BDCB65A25D}" dt="2023-12-15T17:34:37.615" v="830"/>
          <ac:spMkLst>
            <pc:docMk/>
            <pc:sldMk cId="4003396564" sldId="263"/>
            <ac:spMk id="42" creationId="{39E3965E-AC41-4711-9D10-E25ABB132D86}"/>
          </ac:spMkLst>
        </pc:spChg>
        <pc:spChg chg="add">
          <ac:chgData name="Guest User" userId="" providerId="Windows Live" clId="Web-{324A9A7E-7449-4505-982B-59BDCB65A25D}" dt="2023-12-15T17:34:37.615" v="830"/>
          <ac:spMkLst>
            <pc:docMk/>
            <pc:sldMk cId="4003396564" sldId="263"/>
            <ac:spMk id="44" creationId="{B4D0E555-16F6-44D0-BF56-AF5FF5BDE9D6}"/>
          </ac:spMkLst>
        </pc:spChg>
        <pc:spChg chg="add">
          <ac:chgData name="Guest User" userId="" providerId="Windows Live" clId="Web-{324A9A7E-7449-4505-982B-59BDCB65A25D}" dt="2023-12-15T17:34:37.615" v="830"/>
          <ac:spMkLst>
            <pc:docMk/>
            <pc:sldMk cId="4003396564" sldId="263"/>
            <ac:spMk id="45" creationId="{8117041D-1A7B-4ECA-AB68-3CFDB6726B8E}"/>
          </ac:spMkLst>
        </pc:spChg>
        <pc:picChg chg="add mod ord">
          <ac:chgData name="Guest User" userId="" providerId="Windows Live" clId="Web-{324A9A7E-7449-4505-982B-59BDCB65A25D}" dt="2023-12-15T04:46:12.868" v="340"/>
          <ac:picMkLst>
            <pc:docMk/>
            <pc:sldMk cId="4003396564" sldId="263"/>
            <ac:picMk id="4" creationId="{22115EE7-E964-AF69-F4CD-15AC76D68B08}"/>
          </ac:picMkLst>
        </pc:picChg>
        <pc:picChg chg="mod">
          <ac:chgData name="Guest User" userId="" providerId="Windows Live" clId="Web-{324A9A7E-7449-4505-982B-59BDCB65A25D}" dt="2023-12-15T17:35:00.897" v="835" actId="14100"/>
          <ac:picMkLst>
            <pc:docMk/>
            <pc:sldMk cId="4003396564" sldId="263"/>
            <ac:picMk id="7" creationId="{37A97C64-FDC8-BA34-C29E-5188491FEDD7}"/>
          </ac:picMkLst>
        </pc:picChg>
        <pc:cxnChg chg="add">
          <ac:chgData name="Guest User" userId="" providerId="Windows Live" clId="Web-{324A9A7E-7449-4505-982B-59BDCB65A25D}" dt="2023-12-15T04:46:12.868" v="340"/>
          <ac:cxnSpMkLst>
            <pc:docMk/>
            <pc:sldMk cId="4003396564" sldId="263"/>
            <ac:cxnSpMk id="11" creationId="{1F5DC8C3-BA5F-4EED-BB9A-A14272BD82A1}"/>
          </ac:cxnSpMkLst>
        </pc:cxnChg>
        <pc:cxnChg chg="add">
          <ac:chgData name="Guest User" userId="" providerId="Windows Live" clId="Web-{324A9A7E-7449-4505-982B-59BDCB65A25D}" dt="2023-12-15T04:46:12.868" v="340"/>
          <ac:cxnSpMkLst>
            <pc:docMk/>
            <pc:sldMk cId="4003396564" sldId="263"/>
            <ac:cxnSpMk id="15" creationId="{B9EB6DAA-2F0C-43D5-A577-15D5D2C4E3F5}"/>
          </ac:cxnSpMkLst>
        </pc:cxnChg>
        <pc:cxnChg chg="add del">
          <ac:chgData name="Guest User" userId="" providerId="Windows Live" clId="Web-{324A9A7E-7449-4505-982B-59BDCB65A25D}" dt="2023-12-15T17:34:37.615" v="830"/>
          <ac:cxnSpMkLst>
            <pc:docMk/>
            <pc:sldMk cId="4003396564" sldId="263"/>
            <ac:cxnSpMk id="22" creationId="{1F5DC8C3-BA5F-4EED-BB9A-A14272BD82A1}"/>
          </ac:cxnSpMkLst>
        </pc:cxnChg>
        <pc:cxnChg chg="add del">
          <ac:chgData name="Guest User" userId="" providerId="Windows Live" clId="Web-{324A9A7E-7449-4505-982B-59BDCB65A25D}" dt="2023-12-15T17:34:37.615" v="830"/>
          <ac:cxnSpMkLst>
            <pc:docMk/>
            <pc:sldMk cId="4003396564" sldId="263"/>
            <ac:cxnSpMk id="26" creationId="{BA22713B-ABB6-4391-97F9-0449A2B9B664}"/>
          </ac:cxnSpMkLst>
        </pc:cxnChg>
        <pc:cxnChg chg="add del">
          <ac:chgData name="Guest User" userId="" providerId="Windows Live" clId="Web-{324A9A7E-7449-4505-982B-59BDCB65A25D}" dt="2023-12-15T17:34:37.615" v="829"/>
          <ac:cxnSpMkLst>
            <pc:docMk/>
            <pc:sldMk cId="4003396564" sldId="263"/>
            <ac:cxnSpMk id="35" creationId="{1F5DC8C3-BA5F-4EED-BB9A-A14272BD82A1}"/>
          </ac:cxnSpMkLst>
        </pc:cxnChg>
        <pc:cxnChg chg="add del">
          <ac:chgData name="Guest User" userId="" providerId="Windows Live" clId="Web-{324A9A7E-7449-4505-982B-59BDCB65A25D}" dt="2023-12-15T17:34:37.615" v="829"/>
          <ac:cxnSpMkLst>
            <pc:docMk/>
            <pc:sldMk cId="4003396564" sldId="263"/>
            <ac:cxnSpMk id="39" creationId="{B9EB6DAA-2F0C-43D5-A577-15D5D2C4E3F5}"/>
          </ac:cxnSpMkLst>
        </pc:cxnChg>
        <pc:cxnChg chg="add">
          <ac:chgData name="Guest User" userId="" providerId="Windows Live" clId="Web-{324A9A7E-7449-4505-982B-59BDCB65A25D}" dt="2023-12-15T17:34:37.615" v="830"/>
          <ac:cxnSpMkLst>
            <pc:docMk/>
            <pc:sldMk cId="4003396564" sldId="263"/>
            <ac:cxnSpMk id="41" creationId="{ABCD2462-4C1E-401A-AC2D-F799A138B245}"/>
          </ac:cxnSpMkLst>
        </pc:cxnChg>
        <pc:cxnChg chg="add">
          <ac:chgData name="Guest User" userId="" providerId="Windows Live" clId="Web-{324A9A7E-7449-4505-982B-59BDCB65A25D}" dt="2023-12-15T17:34:37.615" v="830"/>
          <ac:cxnSpMkLst>
            <pc:docMk/>
            <pc:sldMk cId="4003396564" sldId="263"/>
            <ac:cxnSpMk id="43" creationId="{1F5DC8C3-BA5F-4EED-BB9A-A14272BD82A1}"/>
          </ac:cxnSpMkLst>
        </pc:cxnChg>
      </pc:sldChg>
      <pc:sldChg chg="addSp delSp modSp new mod setBg setClrOvrMap">
        <pc:chgData name="Guest User" userId="" providerId="Windows Live" clId="Web-{324A9A7E-7449-4505-982B-59BDCB65A25D}" dt="2023-12-15T04:49:23.577" v="383" actId="20577"/>
        <pc:sldMkLst>
          <pc:docMk/>
          <pc:sldMk cId="1815118119" sldId="264"/>
        </pc:sldMkLst>
        <pc:spChg chg="mod">
          <ac:chgData name="Guest User" userId="" providerId="Windows Live" clId="Web-{324A9A7E-7449-4505-982B-59BDCB65A25D}" dt="2023-12-15T04:49:23.577" v="383" actId="20577"/>
          <ac:spMkLst>
            <pc:docMk/>
            <pc:sldMk cId="1815118119" sldId="264"/>
            <ac:spMk id="2" creationId="{7C7DAFF4-B8E2-9715-20FB-B60583E48BA5}"/>
          </ac:spMkLst>
        </pc:spChg>
        <pc:spChg chg="del">
          <ac:chgData name="Guest User" userId="" providerId="Windows Live" clId="Web-{324A9A7E-7449-4505-982B-59BDCB65A25D}" dt="2023-12-15T04:48:12.169" v="370"/>
          <ac:spMkLst>
            <pc:docMk/>
            <pc:sldMk cId="1815118119" sldId="264"/>
            <ac:spMk id="3" creationId="{768F41F2-3A57-CB0F-7691-5DC0EAF749C3}"/>
          </ac:spMkLst>
        </pc:spChg>
        <pc:spChg chg="add mod">
          <ac:chgData name="Guest User" userId="" providerId="Windows Live" clId="Web-{324A9A7E-7449-4505-982B-59BDCB65A25D}" dt="2023-12-15T04:49:13.327" v="380"/>
          <ac:spMkLst>
            <pc:docMk/>
            <pc:sldMk cId="1815118119" sldId="264"/>
            <ac:spMk id="8" creationId="{7B20E562-9B14-657D-A1F5-B519A4C3F7C0}"/>
          </ac:spMkLst>
        </pc:spChg>
        <pc:spChg chg="add del">
          <ac:chgData name="Guest User" userId="" providerId="Windows Live" clId="Web-{324A9A7E-7449-4505-982B-59BDCB65A25D}" dt="2023-12-15T04:48:45.232" v="379"/>
          <ac:spMkLst>
            <pc:docMk/>
            <pc:sldMk cId="1815118119" sldId="264"/>
            <ac:spMk id="11" creationId="{0AB6E427-3F73-4C06-A5D5-AE52C3883B50}"/>
          </ac:spMkLst>
        </pc:spChg>
        <pc:spChg chg="add del">
          <ac:chgData name="Guest User" userId="" providerId="Windows Live" clId="Web-{324A9A7E-7449-4505-982B-59BDCB65A25D}" dt="2023-12-15T04:48:45.232" v="379"/>
          <ac:spMkLst>
            <pc:docMk/>
            <pc:sldMk cId="1815118119" sldId="264"/>
            <ac:spMk id="13" creationId="{D8C9BDAA-0390-4B39-9B5C-BC95E5120DA4}"/>
          </ac:spMkLst>
        </pc:spChg>
        <pc:spChg chg="add del">
          <ac:chgData name="Guest User" userId="" providerId="Windows Live" clId="Web-{324A9A7E-7449-4505-982B-59BDCB65A25D}" dt="2023-12-15T04:49:13.327" v="380"/>
          <ac:spMkLst>
            <pc:docMk/>
            <pc:sldMk cId="1815118119" sldId="264"/>
            <ac:spMk id="20" creationId="{39E3965E-AC41-4711-9D10-E25ABB132D86}"/>
          </ac:spMkLst>
        </pc:spChg>
        <pc:spChg chg="add del">
          <ac:chgData name="Guest User" userId="" providerId="Windows Live" clId="Web-{324A9A7E-7449-4505-982B-59BDCB65A25D}" dt="2023-12-15T04:49:13.327" v="380"/>
          <ac:spMkLst>
            <pc:docMk/>
            <pc:sldMk cId="1815118119" sldId="264"/>
            <ac:spMk id="24" creationId="{B4D0E555-16F6-44D0-BF56-AF5FF5BDE9D6}"/>
          </ac:spMkLst>
        </pc:spChg>
        <pc:spChg chg="add del">
          <ac:chgData name="Guest User" userId="" providerId="Windows Live" clId="Web-{324A9A7E-7449-4505-982B-59BDCB65A25D}" dt="2023-12-15T04:49:13.327" v="380"/>
          <ac:spMkLst>
            <pc:docMk/>
            <pc:sldMk cId="1815118119" sldId="264"/>
            <ac:spMk id="26" creationId="{8117041D-1A7B-4ECA-AB68-3CFDB6726B8E}"/>
          </ac:spMkLst>
        </pc:spChg>
        <pc:spChg chg="add">
          <ac:chgData name="Guest User" userId="" providerId="Windows Live" clId="Web-{324A9A7E-7449-4505-982B-59BDCB65A25D}" dt="2023-12-15T04:49:13.327" v="380"/>
          <ac:spMkLst>
            <pc:docMk/>
            <pc:sldMk cId="1815118119" sldId="264"/>
            <ac:spMk id="33" creationId="{39E3965E-AC41-4711-9D10-E25ABB132D86}"/>
          </ac:spMkLst>
        </pc:spChg>
        <pc:spChg chg="add">
          <ac:chgData name="Guest User" userId="" providerId="Windows Live" clId="Web-{324A9A7E-7449-4505-982B-59BDCB65A25D}" dt="2023-12-15T04:49:13.327" v="380"/>
          <ac:spMkLst>
            <pc:docMk/>
            <pc:sldMk cId="1815118119" sldId="264"/>
            <ac:spMk id="37" creationId="{6482F060-A4AF-4E0B-B364-7C6BA4AE9C03}"/>
          </ac:spMkLst>
        </pc:spChg>
        <pc:picChg chg="add mod ord">
          <ac:chgData name="Guest User" userId="" providerId="Windows Live" clId="Web-{324A9A7E-7449-4505-982B-59BDCB65A25D}" dt="2023-12-15T04:49:13.327" v="380"/>
          <ac:picMkLst>
            <pc:docMk/>
            <pc:sldMk cId="1815118119" sldId="264"/>
            <ac:picMk id="4" creationId="{6DCFBEEA-99C0-2F56-622E-E3A74CE9BDD3}"/>
          </ac:picMkLst>
        </pc:picChg>
        <pc:cxnChg chg="add del">
          <ac:chgData name="Guest User" userId="" providerId="Windows Live" clId="Web-{324A9A7E-7449-4505-982B-59BDCB65A25D}" dt="2023-12-15T04:48:45.232" v="379"/>
          <ac:cxnSpMkLst>
            <pc:docMk/>
            <pc:sldMk cId="1815118119" sldId="264"/>
            <ac:cxnSpMk id="15" creationId="{E04A321A-A039-4720-87B4-66A4210E0D57}"/>
          </ac:cxnSpMkLst>
        </pc:cxnChg>
        <pc:cxnChg chg="add del">
          <ac:chgData name="Guest User" userId="" providerId="Windows Live" clId="Web-{324A9A7E-7449-4505-982B-59BDCB65A25D}" dt="2023-12-15T04:49:13.327" v="380"/>
          <ac:cxnSpMkLst>
            <pc:docMk/>
            <pc:sldMk cId="1815118119" sldId="264"/>
            <ac:cxnSpMk id="22" creationId="{1F5DC8C3-BA5F-4EED-BB9A-A14272BD82A1}"/>
          </ac:cxnSpMkLst>
        </pc:cxnChg>
        <pc:cxnChg chg="add del">
          <ac:chgData name="Guest User" userId="" providerId="Windows Live" clId="Web-{324A9A7E-7449-4505-982B-59BDCB65A25D}" dt="2023-12-15T04:49:13.327" v="380"/>
          <ac:cxnSpMkLst>
            <pc:docMk/>
            <pc:sldMk cId="1815118119" sldId="264"/>
            <ac:cxnSpMk id="28" creationId="{ABCD2462-4C1E-401A-AC2D-F799A138B245}"/>
          </ac:cxnSpMkLst>
        </pc:cxnChg>
        <pc:cxnChg chg="add">
          <ac:chgData name="Guest User" userId="" providerId="Windows Live" clId="Web-{324A9A7E-7449-4505-982B-59BDCB65A25D}" dt="2023-12-15T04:49:13.327" v="380"/>
          <ac:cxnSpMkLst>
            <pc:docMk/>
            <pc:sldMk cId="1815118119" sldId="264"/>
            <ac:cxnSpMk id="35" creationId="{1F5DC8C3-BA5F-4EED-BB9A-A14272BD82A1}"/>
          </ac:cxnSpMkLst>
        </pc:cxnChg>
        <pc:cxnChg chg="add">
          <ac:chgData name="Guest User" userId="" providerId="Windows Live" clId="Web-{324A9A7E-7449-4505-982B-59BDCB65A25D}" dt="2023-12-15T04:49:13.327" v="380"/>
          <ac:cxnSpMkLst>
            <pc:docMk/>
            <pc:sldMk cId="1815118119" sldId="264"/>
            <ac:cxnSpMk id="39" creationId="{B9EB6DAA-2F0C-43D5-A577-15D5D2C4E3F5}"/>
          </ac:cxnSpMkLst>
        </pc:cxnChg>
      </pc:sldChg>
      <pc:sldChg chg="addSp delSp modSp new mod setBg setClrOvrMap">
        <pc:chgData name="Guest User" userId="" providerId="Windows Live" clId="Web-{324A9A7E-7449-4505-982B-59BDCB65A25D}" dt="2023-12-15T04:52:20.365" v="437" actId="14100"/>
        <pc:sldMkLst>
          <pc:docMk/>
          <pc:sldMk cId="1378298119" sldId="265"/>
        </pc:sldMkLst>
        <pc:spChg chg="mod">
          <ac:chgData name="Guest User" userId="" providerId="Windows Live" clId="Web-{324A9A7E-7449-4505-982B-59BDCB65A25D}" dt="2023-12-15T04:51:18.550" v="425" actId="20577"/>
          <ac:spMkLst>
            <pc:docMk/>
            <pc:sldMk cId="1378298119" sldId="265"/>
            <ac:spMk id="2" creationId="{386B379E-6B0C-48CC-D95D-6ECEDE47E04D}"/>
          </ac:spMkLst>
        </pc:spChg>
        <pc:spChg chg="del">
          <ac:chgData name="Guest User" userId="" providerId="Windows Live" clId="Web-{324A9A7E-7449-4505-982B-59BDCB65A25D}" dt="2023-12-15T04:50:35.799" v="420"/>
          <ac:spMkLst>
            <pc:docMk/>
            <pc:sldMk cId="1378298119" sldId="265"/>
            <ac:spMk id="3" creationId="{172D9A2C-4B87-FA32-DABE-CB95AD9E9043}"/>
          </ac:spMkLst>
        </pc:spChg>
        <pc:spChg chg="add del mod">
          <ac:chgData name="Guest User" userId="" providerId="Windows Live" clId="Web-{324A9A7E-7449-4505-982B-59BDCB65A25D}" dt="2023-12-15T04:51:54.223" v="430"/>
          <ac:spMkLst>
            <pc:docMk/>
            <pc:sldMk cId="1378298119" sldId="265"/>
            <ac:spMk id="6" creationId="{5A358F3A-4CFB-D334-847D-C4861BC97605}"/>
          </ac:spMkLst>
        </pc:spChg>
        <pc:spChg chg="add del">
          <ac:chgData name="Guest User" userId="" providerId="Windows Live" clId="Web-{324A9A7E-7449-4505-982B-59BDCB65A25D}" dt="2023-12-15T04:50:53.456" v="422"/>
          <ac:spMkLst>
            <pc:docMk/>
            <pc:sldMk cId="1378298119" sldId="265"/>
            <ac:spMk id="8" creationId="{4F938AAE-D293-3E39-CED6-0085B298726E}"/>
          </ac:spMkLst>
        </pc:spChg>
        <pc:spChg chg="add">
          <ac:chgData name="Guest User" userId="" providerId="Windows Live" clId="Web-{324A9A7E-7449-4505-982B-59BDCB65A25D}" dt="2023-12-15T04:50:53.456" v="423"/>
          <ac:spMkLst>
            <pc:docMk/>
            <pc:sldMk cId="1378298119" sldId="265"/>
            <ac:spMk id="9" creationId="{39E3965E-AC41-4711-9D10-E25ABB132D86}"/>
          </ac:spMkLst>
        </pc:spChg>
        <pc:spChg chg="add del">
          <ac:chgData name="Guest User" userId="" providerId="Windows Live" clId="Web-{324A9A7E-7449-4505-982B-59BDCB65A25D}" dt="2023-12-15T04:50:53.456" v="422"/>
          <ac:spMkLst>
            <pc:docMk/>
            <pc:sldMk cId="1378298119" sldId="265"/>
            <ac:spMk id="11" creationId="{873ECEC8-0F24-45B8-950F-35FC94BCEAC8}"/>
          </ac:spMkLst>
        </pc:spChg>
        <pc:spChg chg="add del">
          <ac:chgData name="Guest User" userId="" providerId="Windows Live" clId="Web-{324A9A7E-7449-4505-982B-59BDCB65A25D}" dt="2023-12-15T04:50:53.456" v="422"/>
          <ac:spMkLst>
            <pc:docMk/>
            <pc:sldMk cId="1378298119" sldId="265"/>
            <ac:spMk id="15" creationId="{8B53612E-ADB2-4457-9688-89506397AF28}"/>
          </ac:spMkLst>
        </pc:spChg>
        <pc:spChg chg="add">
          <ac:chgData name="Guest User" userId="" providerId="Windows Live" clId="Web-{324A9A7E-7449-4505-982B-59BDCB65A25D}" dt="2023-12-15T04:50:53.456" v="423"/>
          <ac:spMkLst>
            <pc:docMk/>
            <pc:sldMk cId="1378298119" sldId="265"/>
            <ac:spMk id="18" creationId="{6482F060-A4AF-4E0B-B364-7C6BA4AE9C03}"/>
          </ac:spMkLst>
        </pc:spChg>
        <pc:picChg chg="add del mod ord">
          <ac:chgData name="Guest User" userId="" providerId="Windows Live" clId="Web-{324A9A7E-7449-4505-982B-59BDCB65A25D}" dt="2023-12-15T04:51:50.567" v="429"/>
          <ac:picMkLst>
            <pc:docMk/>
            <pc:sldMk cId="1378298119" sldId="265"/>
            <ac:picMk id="4" creationId="{37794421-00D1-CE7F-FFD3-229D57530BC1}"/>
          </ac:picMkLst>
        </pc:picChg>
        <pc:picChg chg="add mod ord">
          <ac:chgData name="Guest User" userId="" providerId="Windows Live" clId="Web-{324A9A7E-7449-4505-982B-59BDCB65A25D}" dt="2023-12-15T04:52:20.365" v="437" actId="14100"/>
          <ac:picMkLst>
            <pc:docMk/>
            <pc:sldMk cId="1378298119" sldId="265"/>
            <ac:picMk id="7" creationId="{B647FA7E-7193-F74B-D06D-C4F2FFA4F0DD}"/>
          </ac:picMkLst>
        </pc:picChg>
        <pc:cxnChg chg="add del">
          <ac:chgData name="Guest User" userId="" providerId="Windows Live" clId="Web-{324A9A7E-7449-4505-982B-59BDCB65A25D}" dt="2023-12-15T04:50:53.456" v="422"/>
          <ac:cxnSpMkLst>
            <pc:docMk/>
            <pc:sldMk cId="1378298119" sldId="265"/>
            <ac:cxnSpMk id="13" creationId="{89EB8C68-FF1B-4849-867B-32D29B19F102}"/>
          </ac:cxnSpMkLst>
        </pc:cxnChg>
        <pc:cxnChg chg="add">
          <ac:chgData name="Guest User" userId="" providerId="Windows Live" clId="Web-{324A9A7E-7449-4505-982B-59BDCB65A25D}" dt="2023-12-15T04:50:53.456" v="423"/>
          <ac:cxnSpMkLst>
            <pc:docMk/>
            <pc:sldMk cId="1378298119" sldId="265"/>
            <ac:cxnSpMk id="17" creationId="{1F5DC8C3-BA5F-4EED-BB9A-A14272BD82A1}"/>
          </ac:cxnSpMkLst>
        </pc:cxnChg>
        <pc:cxnChg chg="add">
          <ac:chgData name="Guest User" userId="" providerId="Windows Live" clId="Web-{324A9A7E-7449-4505-982B-59BDCB65A25D}" dt="2023-12-15T04:50:53.456" v="423"/>
          <ac:cxnSpMkLst>
            <pc:docMk/>
            <pc:sldMk cId="1378298119" sldId="265"/>
            <ac:cxnSpMk id="19" creationId="{B9EB6DAA-2F0C-43D5-A577-15D5D2C4E3F5}"/>
          </ac:cxnSpMkLst>
        </pc:cxnChg>
      </pc:sldChg>
      <pc:sldChg chg="addSp delSp modSp new mod setBg setClrOvrMap">
        <pc:chgData name="Guest User" userId="" providerId="Windows Live" clId="Web-{324A9A7E-7449-4505-982B-59BDCB65A25D}" dt="2023-12-15T18:15:46.169" v="906" actId="20577"/>
        <pc:sldMkLst>
          <pc:docMk/>
          <pc:sldMk cId="3120400869" sldId="267"/>
        </pc:sldMkLst>
        <pc:spChg chg="mod">
          <ac:chgData name="Guest User" userId="" providerId="Windows Live" clId="Web-{324A9A7E-7449-4505-982B-59BDCB65A25D}" dt="2023-12-15T16:29:09.009" v="472"/>
          <ac:spMkLst>
            <pc:docMk/>
            <pc:sldMk cId="3120400869" sldId="267"/>
            <ac:spMk id="2" creationId="{8D934FD5-5606-3D5E-3414-CEFF4E463CA5}"/>
          </ac:spMkLst>
        </pc:spChg>
        <pc:spChg chg="mod">
          <ac:chgData name="Guest User" userId="" providerId="Windows Live" clId="Web-{324A9A7E-7449-4505-982B-59BDCB65A25D}" dt="2023-12-15T18:15:46.169" v="906" actId="20577"/>
          <ac:spMkLst>
            <pc:docMk/>
            <pc:sldMk cId="3120400869" sldId="267"/>
            <ac:spMk id="3" creationId="{C54E7800-D2AF-D42A-83B8-A7945C1B0ADA}"/>
          </ac:spMkLst>
        </pc:spChg>
        <pc:spChg chg="add del">
          <ac:chgData name="Guest User" userId="" providerId="Windows Live" clId="Web-{324A9A7E-7449-4505-982B-59BDCB65A25D}" dt="2023-12-15T16:29:08.993" v="471"/>
          <ac:spMkLst>
            <pc:docMk/>
            <pc:sldMk cId="3120400869" sldId="267"/>
            <ac:spMk id="9" creationId="{0AB6E427-3F73-4C06-A5D5-AE52C3883B50}"/>
          </ac:spMkLst>
        </pc:spChg>
        <pc:spChg chg="add del">
          <ac:chgData name="Guest User" userId="" providerId="Windows Live" clId="Web-{324A9A7E-7449-4505-982B-59BDCB65A25D}" dt="2023-12-15T16:29:08.993" v="471"/>
          <ac:spMkLst>
            <pc:docMk/>
            <pc:sldMk cId="3120400869" sldId="267"/>
            <ac:spMk id="11" creationId="{D8C9BDAA-0390-4B39-9B5C-BC95E5120DA4}"/>
          </ac:spMkLst>
        </pc:spChg>
        <pc:spChg chg="add">
          <ac:chgData name="Guest User" userId="" providerId="Windows Live" clId="Web-{324A9A7E-7449-4505-982B-59BDCB65A25D}" dt="2023-12-15T16:29:09.009" v="472"/>
          <ac:spMkLst>
            <pc:docMk/>
            <pc:sldMk cId="3120400869" sldId="267"/>
            <ac:spMk id="15" creationId="{E844E128-FF69-4E9F-8327-6B504B3C5AE1}"/>
          </ac:spMkLst>
        </pc:spChg>
        <pc:picChg chg="add mod">
          <ac:chgData name="Guest User" userId="" providerId="Windows Live" clId="Web-{324A9A7E-7449-4505-982B-59BDCB65A25D}" dt="2023-12-15T16:29:09.009" v="472"/>
          <ac:picMkLst>
            <pc:docMk/>
            <pc:sldMk cId="3120400869" sldId="267"/>
            <ac:picMk id="4" creationId="{653A8F8E-7351-CC42-A4E1-E9D6E5761869}"/>
          </ac:picMkLst>
        </pc:picChg>
        <pc:cxnChg chg="add del">
          <ac:chgData name="Guest User" userId="" providerId="Windows Live" clId="Web-{324A9A7E-7449-4505-982B-59BDCB65A25D}" dt="2023-12-15T16:29:08.993" v="471"/>
          <ac:cxnSpMkLst>
            <pc:docMk/>
            <pc:sldMk cId="3120400869" sldId="267"/>
            <ac:cxnSpMk id="13" creationId="{E04A321A-A039-4720-87B4-66A4210E0D57}"/>
          </ac:cxnSpMkLst>
        </pc:cxnChg>
        <pc:cxnChg chg="add">
          <ac:chgData name="Guest User" userId="" providerId="Windows Live" clId="Web-{324A9A7E-7449-4505-982B-59BDCB65A25D}" dt="2023-12-15T16:29:09.009" v="472"/>
          <ac:cxnSpMkLst>
            <pc:docMk/>
            <pc:sldMk cId="3120400869" sldId="267"/>
            <ac:cxnSpMk id="16" creationId="{055CEADF-09EA-423C-8C45-F94AF44D5AF0}"/>
          </ac:cxnSpMkLst>
        </pc:cxnChg>
      </pc:sldChg>
      <pc:sldChg chg="addSp modSp new mod setBg">
        <pc:chgData name="Guest User" userId="" providerId="Windows Live" clId="Web-{324A9A7E-7449-4505-982B-59BDCB65A25D}" dt="2023-12-15T16:32:59.392" v="489" actId="20577"/>
        <pc:sldMkLst>
          <pc:docMk/>
          <pc:sldMk cId="3838648644" sldId="268"/>
        </pc:sldMkLst>
        <pc:spChg chg="mod">
          <ac:chgData name="Guest User" userId="" providerId="Windows Live" clId="Web-{324A9A7E-7449-4505-982B-59BDCB65A25D}" dt="2023-12-15T16:30:58.935" v="481" actId="20577"/>
          <ac:spMkLst>
            <pc:docMk/>
            <pc:sldMk cId="3838648644" sldId="268"/>
            <ac:spMk id="2" creationId="{53850F37-33ED-7403-D735-81FF7C14C1D5}"/>
          </ac:spMkLst>
        </pc:spChg>
        <pc:spChg chg="mod">
          <ac:chgData name="Guest User" userId="" providerId="Windows Live" clId="Web-{324A9A7E-7449-4505-982B-59BDCB65A25D}" dt="2023-12-15T16:32:59.392" v="489" actId="20577"/>
          <ac:spMkLst>
            <pc:docMk/>
            <pc:sldMk cId="3838648644" sldId="268"/>
            <ac:spMk id="3" creationId="{14BCB755-D0F6-11D2-8944-B1561BEC65EE}"/>
          </ac:spMkLst>
        </pc:spChg>
        <pc:spChg chg="add">
          <ac:chgData name="Guest User" userId="" providerId="Windows Live" clId="Web-{324A9A7E-7449-4505-982B-59BDCB65A25D}" dt="2023-12-15T16:30:52.513" v="477"/>
          <ac:spMkLst>
            <pc:docMk/>
            <pc:sldMk cId="3838648644" sldId="268"/>
            <ac:spMk id="8" creationId="{3558DB37-9FEE-48A2-8578-ED0401573943}"/>
          </ac:spMkLst>
        </pc:spChg>
        <pc:spChg chg="add">
          <ac:chgData name="Guest User" userId="" providerId="Windows Live" clId="Web-{324A9A7E-7449-4505-982B-59BDCB65A25D}" dt="2023-12-15T16:30:52.513" v="477"/>
          <ac:spMkLst>
            <pc:docMk/>
            <pc:sldMk cId="3838648644" sldId="268"/>
            <ac:spMk id="10" creationId="{5F7FCCA6-00E2-4F74-A105-0D769872F243}"/>
          </ac:spMkLst>
        </pc:spChg>
        <pc:spChg chg="add">
          <ac:chgData name="Guest User" userId="" providerId="Windows Live" clId="Web-{324A9A7E-7449-4505-982B-59BDCB65A25D}" dt="2023-12-15T16:30:52.513" v="477"/>
          <ac:spMkLst>
            <pc:docMk/>
            <pc:sldMk cId="3838648644" sldId="268"/>
            <ac:spMk id="12" creationId="{359CEC61-F44B-43B3-B40F-AE38C5AF1D5F}"/>
          </ac:spMkLst>
        </pc:spChg>
      </pc:sldChg>
      <pc:sldChg chg="addSp delSp modSp new mod setBg setClrOvrMap">
        <pc:chgData name="Guest User" userId="" providerId="Windows Live" clId="Web-{324A9A7E-7449-4505-982B-59BDCB65A25D}" dt="2023-12-15T17:15:24.106" v="701" actId="20577"/>
        <pc:sldMkLst>
          <pc:docMk/>
          <pc:sldMk cId="3699452525" sldId="269"/>
        </pc:sldMkLst>
        <pc:spChg chg="mod">
          <ac:chgData name="Guest User" userId="" providerId="Windows Live" clId="Web-{324A9A7E-7449-4505-982B-59BDCB65A25D}" dt="2023-12-15T16:37:46.996" v="495"/>
          <ac:spMkLst>
            <pc:docMk/>
            <pc:sldMk cId="3699452525" sldId="269"/>
            <ac:spMk id="2" creationId="{01E5CD0C-B966-4740-A9C4-8D0F23531799}"/>
          </ac:spMkLst>
        </pc:spChg>
        <pc:spChg chg="del">
          <ac:chgData name="Guest User" userId="" providerId="Windows Live" clId="Web-{324A9A7E-7449-4505-982B-59BDCB65A25D}" dt="2023-12-15T16:37:31.183" v="491"/>
          <ac:spMkLst>
            <pc:docMk/>
            <pc:sldMk cId="3699452525" sldId="269"/>
            <ac:spMk id="3" creationId="{0C3E013E-B721-E622-B564-57F75425B67D}"/>
          </ac:spMkLst>
        </pc:spChg>
        <pc:spChg chg="mod">
          <ac:chgData name="Guest User" userId="" providerId="Windows Live" clId="Web-{324A9A7E-7449-4505-982B-59BDCB65A25D}" dt="2023-12-15T17:15:24.106" v="701" actId="20577"/>
          <ac:spMkLst>
            <pc:docMk/>
            <pc:sldMk cId="3699452525" sldId="269"/>
            <ac:spMk id="4" creationId="{D89FD503-933F-3716-9C9A-583CFADC7F81}"/>
          </ac:spMkLst>
        </pc:spChg>
        <pc:spChg chg="add del">
          <ac:chgData name="Guest User" userId="" providerId="Windows Live" clId="Web-{324A9A7E-7449-4505-982B-59BDCB65A25D}" dt="2023-12-15T16:39:16.280" v="499"/>
          <ac:spMkLst>
            <pc:docMk/>
            <pc:sldMk cId="3699452525" sldId="269"/>
            <ac:spMk id="10" creationId="{416A0E3C-60E6-4F39-BC55-5F7C224E1F7C}"/>
          </ac:spMkLst>
        </pc:spChg>
        <pc:spChg chg="add del">
          <ac:chgData name="Guest User" userId="" providerId="Windows Live" clId="Web-{324A9A7E-7449-4505-982B-59BDCB65A25D}" dt="2023-12-15T16:39:16.280" v="499"/>
          <ac:spMkLst>
            <pc:docMk/>
            <pc:sldMk cId="3699452525" sldId="269"/>
            <ac:spMk id="14" creationId="{E844E128-FF69-4E9F-8327-6B504B3C5AE1}"/>
          </ac:spMkLst>
        </pc:spChg>
        <pc:spChg chg="add">
          <ac:chgData name="Guest User" userId="" providerId="Windows Live" clId="Web-{324A9A7E-7449-4505-982B-59BDCB65A25D}" dt="2023-12-15T16:39:16.280" v="499"/>
          <ac:spMkLst>
            <pc:docMk/>
            <pc:sldMk cId="3699452525" sldId="269"/>
            <ac:spMk id="21" creationId="{416A0E3C-60E6-4F39-BC55-5F7C224E1F7C}"/>
          </ac:spMkLst>
        </pc:spChg>
        <pc:spChg chg="add">
          <ac:chgData name="Guest User" userId="" providerId="Windows Live" clId="Web-{324A9A7E-7449-4505-982B-59BDCB65A25D}" dt="2023-12-15T16:39:16.280" v="499"/>
          <ac:spMkLst>
            <pc:docMk/>
            <pc:sldMk cId="3699452525" sldId="269"/>
            <ac:spMk id="25" creationId="{E844E128-FF69-4E9F-8327-6B504B3C5AE1}"/>
          </ac:spMkLst>
        </pc:spChg>
        <pc:picChg chg="add mod ord">
          <ac:chgData name="Guest User" userId="" providerId="Windows Live" clId="Web-{324A9A7E-7449-4505-982B-59BDCB65A25D}" dt="2023-12-15T16:39:46.875" v="501" actId="14100"/>
          <ac:picMkLst>
            <pc:docMk/>
            <pc:sldMk cId="3699452525" sldId="269"/>
            <ac:picMk id="5" creationId="{B9F2460F-78B6-A621-AE72-5F626E29B36F}"/>
          </ac:picMkLst>
        </pc:picChg>
        <pc:cxnChg chg="add del">
          <ac:chgData name="Guest User" userId="" providerId="Windows Live" clId="Web-{324A9A7E-7449-4505-982B-59BDCB65A25D}" dt="2023-12-15T16:39:16.280" v="499"/>
          <ac:cxnSpMkLst>
            <pc:docMk/>
            <pc:sldMk cId="3699452525" sldId="269"/>
            <ac:cxnSpMk id="12" creationId="{C5025DAC-8B93-4160-B017-3A274A5828C0}"/>
          </ac:cxnSpMkLst>
        </pc:cxnChg>
        <pc:cxnChg chg="add del">
          <ac:chgData name="Guest User" userId="" providerId="Windows Live" clId="Web-{324A9A7E-7449-4505-982B-59BDCB65A25D}" dt="2023-12-15T16:39:16.280" v="499"/>
          <ac:cxnSpMkLst>
            <pc:docMk/>
            <pc:sldMk cId="3699452525" sldId="269"/>
            <ac:cxnSpMk id="16" creationId="{055CEADF-09EA-423C-8C45-F94AF44D5AF0}"/>
          </ac:cxnSpMkLst>
        </pc:cxnChg>
        <pc:cxnChg chg="add">
          <ac:chgData name="Guest User" userId="" providerId="Windows Live" clId="Web-{324A9A7E-7449-4505-982B-59BDCB65A25D}" dt="2023-12-15T16:39:16.280" v="499"/>
          <ac:cxnSpMkLst>
            <pc:docMk/>
            <pc:sldMk cId="3699452525" sldId="269"/>
            <ac:cxnSpMk id="23" creationId="{C5025DAC-8B93-4160-B017-3A274A5828C0}"/>
          </ac:cxnSpMkLst>
        </pc:cxnChg>
        <pc:cxnChg chg="add">
          <ac:chgData name="Guest User" userId="" providerId="Windows Live" clId="Web-{324A9A7E-7449-4505-982B-59BDCB65A25D}" dt="2023-12-15T16:39:16.280" v="499"/>
          <ac:cxnSpMkLst>
            <pc:docMk/>
            <pc:sldMk cId="3699452525" sldId="269"/>
            <ac:cxnSpMk id="27" creationId="{055CEADF-09EA-423C-8C45-F94AF44D5AF0}"/>
          </ac:cxnSpMkLst>
        </pc:cxnChg>
      </pc:sldChg>
      <pc:sldChg chg="addSp delSp modSp new mod setBg setClrOvrMap">
        <pc:chgData name="Guest User" userId="" providerId="Windows Live" clId="Web-{324A9A7E-7449-4505-982B-59BDCB65A25D}" dt="2023-12-15T17:15:00.902" v="694" actId="20577"/>
        <pc:sldMkLst>
          <pc:docMk/>
          <pc:sldMk cId="4053233000" sldId="270"/>
        </pc:sldMkLst>
        <pc:spChg chg="mod">
          <ac:chgData name="Guest User" userId="" providerId="Windows Live" clId="Web-{324A9A7E-7449-4505-982B-59BDCB65A25D}" dt="2023-12-15T16:52:40.761" v="602" actId="1076"/>
          <ac:spMkLst>
            <pc:docMk/>
            <pc:sldMk cId="4053233000" sldId="270"/>
            <ac:spMk id="2" creationId="{BBF6D711-0145-0AA8-4A93-AA5F8EB9BCF4}"/>
          </ac:spMkLst>
        </pc:spChg>
        <pc:spChg chg="del">
          <ac:chgData name="Guest User" userId="" providerId="Windows Live" clId="Web-{324A9A7E-7449-4505-982B-59BDCB65A25D}" dt="2023-12-15T16:46:42.609" v="515"/>
          <ac:spMkLst>
            <pc:docMk/>
            <pc:sldMk cId="4053233000" sldId="270"/>
            <ac:spMk id="3" creationId="{02D3C419-85D6-3A7C-4CF3-91DE0A96739A}"/>
          </ac:spMkLst>
        </pc:spChg>
        <pc:spChg chg="mod ord">
          <ac:chgData name="Guest User" userId="" providerId="Windows Live" clId="Web-{324A9A7E-7449-4505-982B-59BDCB65A25D}" dt="2023-12-15T17:15:00.902" v="694" actId="20577"/>
          <ac:spMkLst>
            <pc:docMk/>
            <pc:sldMk cId="4053233000" sldId="270"/>
            <ac:spMk id="4" creationId="{08DF892C-F517-9320-D7BF-812E02CF1EF3}"/>
          </ac:spMkLst>
        </pc:spChg>
        <pc:spChg chg="add del mod">
          <ac:chgData name="Guest User" userId="" providerId="Windows Live" clId="Web-{324A9A7E-7449-4505-982B-59BDCB65A25D}" dt="2023-12-15T16:54:25.203" v="615"/>
          <ac:spMkLst>
            <pc:docMk/>
            <pc:sldMk cId="4053233000" sldId="270"/>
            <ac:spMk id="7" creationId="{58F84173-B81A-C498-4E4E-778DE6E61DA4}"/>
          </ac:spMkLst>
        </pc:spChg>
        <pc:spChg chg="add del">
          <ac:chgData name="Guest User" userId="" providerId="Windows Live" clId="Web-{324A9A7E-7449-4505-982B-59BDCB65A25D}" dt="2023-12-15T16:46:54.640" v="517"/>
          <ac:spMkLst>
            <pc:docMk/>
            <pc:sldMk cId="4053233000" sldId="270"/>
            <ac:spMk id="10" creationId="{416A0E3C-60E6-4F39-BC55-5F7C224E1F7C}"/>
          </ac:spMkLst>
        </pc:spChg>
        <pc:spChg chg="add del">
          <ac:chgData name="Guest User" userId="" providerId="Windows Live" clId="Web-{324A9A7E-7449-4505-982B-59BDCB65A25D}" dt="2023-12-15T16:46:54.640" v="517"/>
          <ac:spMkLst>
            <pc:docMk/>
            <pc:sldMk cId="4053233000" sldId="270"/>
            <ac:spMk id="14" creationId="{E844E128-FF69-4E9F-8327-6B504B3C5AE1}"/>
          </ac:spMkLst>
        </pc:spChg>
        <pc:spChg chg="add del">
          <ac:chgData name="Guest User" userId="" providerId="Windows Live" clId="Web-{324A9A7E-7449-4505-982B-59BDCB65A25D}" dt="2023-12-15T16:47:01.828" v="519"/>
          <ac:spMkLst>
            <pc:docMk/>
            <pc:sldMk cId="4053233000" sldId="270"/>
            <ac:spMk id="18" creationId="{FEC9799F-A0B8-45B9-8164-71F2838922CE}"/>
          </ac:spMkLst>
        </pc:spChg>
        <pc:spChg chg="add del">
          <ac:chgData name="Guest User" userId="" providerId="Windows Live" clId="Web-{324A9A7E-7449-4505-982B-59BDCB65A25D}" dt="2023-12-15T16:47:01.828" v="519"/>
          <ac:spMkLst>
            <pc:docMk/>
            <pc:sldMk cId="4053233000" sldId="270"/>
            <ac:spMk id="19" creationId="{416A0E3C-60E6-4F39-BC55-5F7C224E1F7C}"/>
          </ac:spMkLst>
        </pc:spChg>
        <pc:spChg chg="add del">
          <ac:chgData name="Guest User" userId="" providerId="Windows Live" clId="Web-{324A9A7E-7449-4505-982B-59BDCB65A25D}" dt="2023-12-15T16:47:01.828" v="519"/>
          <ac:spMkLst>
            <pc:docMk/>
            <pc:sldMk cId="4053233000" sldId="270"/>
            <ac:spMk id="21" creationId="{13BCCAE5-A35B-4B66-A4A7-E23C34A403A4}"/>
          </ac:spMkLst>
        </pc:spChg>
        <pc:spChg chg="add del">
          <ac:chgData name="Guest User" userId="" providerId="Windows Live" clId="Web-{324A9A7E-7449-4505-982B-59BDCB65A25D}" dt="2023-12-15T16:51:31.712" v="590"/>
          <ac:spMkLst>
            <pc:docMk/>
            <pc:sldMk cId="4053233000" sldId="270"/>
            <ac:spMk id="24" creationId="{416A0E3C-60E6-4F39-BC55-5F7C224E1F7C}"/>
          </ac:spMkLst>
        </pc:spChg>
        <pc:spChg chg="add del">
          <ac:chgData name="Guest User" userId="" providerId="Windows Live" clId="Web-{324A9A7E-7449-4505-982B-59BDCB65A25D}" dt="2023-12-15T16:51:31.712" v="590"/>
          <ac:spMkLst>
            <pc:docMk/>
            <pc:sldMk cId="4053233000" sldId="270"/>
            <ac:spMk id="26" creationId="{E844E128-FF69-4E9F-8327-6B504B3C5AE1}"/>
          </ac:spMkLst>
        </pc:spChg>
        <pc:spChg chg="add del">
          <ac:chgData name="Guest User" userId="" providerId="Windows Live" clId="Web-{324A9A7E-7449-4505-982B-59BDCB65A25D}" dt="2023-12-15T16:51:31.712" v="589"/>
          <ac:spMkLst>
            <pc:docMk/>
            <pc:sldMk cId="4053233000" sldId="270"/>
            <ac:spMk id="32" creationId="{416A0E3C-60E6-4F39-BC55-5F7C224E1F7C}"/>
          </ac:spMkLst>
        </pc:spChg>
        <pc:spChg chg="add del">
          <ac:chgData name="Guest User" userId="" providerId="Windows Live" clId="Web-{324A9A7E-7449-4505-982B-59BDCB65A25D}" dt="2023-12-15T16:51:31.712" v="589"/>
          <ac:spMkLst>
            <pc:docMk/>
            <pc:sldMk cId="4053233000" sldId="270"/>
            <ac:spMk id="36" creationId="{F64BBAA4-C62B-4146-B49F-FE4CC4655EE0}"/>
          </ac:spMkLst>
        </pc:spChg>
        <pc:spChg chg="add del">
          <ac:chgData name="Guest User" userId="" providerId="Windows Live" clId="Web-{324A9A7E-7449-4505-982B-59BDCB65A25D}" dt="2023-12-15T16:51:31.712" v="589"/>
          <ac:spMkLst>
            <pc:docMk/>
            <pc:sldMk cId="4053233000" sldId="270"/>
            <ac:spMk id="40" creationId="{6BF36B24-6632-4516-9692-731462896C1F}"/>
          </ac:spMkLst>
        </pc:spChg>
        <pc:spChg chg="add del">
          <ac:chgData name="Guest User" userId="" providerId="Windows Live" clId="Web-{324A9A7E-7449-4505-982B-59BDCB65A25D}" dt="2023-12-15T16:51:47.447" v="594"/>
          <ac:spMkLst>
            <pc:docMk/>
            <pc:sldMk cId="4053233000" sldId="270"/>
            <ac:spMk id="42" creationId="{416A0E3C-60E6-4F39-BC55-5F7C224E1F7C}"/>
          </ac:spMkLst>
        </pc:spChg>
        <pc:spChg chg="add del">
          <ac:chgData name="Guest User" userId="" providerId="Windows Live" clId="Web-{324A9A7E-7449-4505-982B-59BDCB65A25D}" dt="2023-12-15T16:51:47.447" v="594"/>
          <ac:spMkLst>
            <pc:docMk/>
            <pc:sldMk cId="4053233000" sldId="270"/>
            <ac:spMk id="44" creationId="{E844E128-FF69-4E9F-8327-6B504B3C5AE1}"/>
          </ac:spMkLst>
        </pc:spChg>
        <pc:spChg chg="add del">
          <ac:chgData name="Guest User" userId="" providerId="Windows Live" clId="Web-{324A9A7E-7449-4505-982B-59BDCB65A25D}" dt="2023-12-15T16:51:47.432" v="593"/>
          <ac:spMkLst>
            <pc:docMk/>
            <pc:sldMk cId="4053233000" sldId="270"/>
            <ac:spMk id="50" creationId="{416A0E3C-60E6-4F39-BC55-5F7C224E1F7C}"/>
          </ac:spMkLst>
        </pc:spChg>
        <pc:spChg chg="add del">
          <ac:chgData name="Guest User" userId="" providerId="Windows Live" clId="Web-{324A9A7E-7449-4505-982B-59BDCB65A25D}" dt="2023-12-15T16:51:47.432" v="593"/>
          <ac:spMkLst>
            <pc:docMk/>
            <pc:sldMk cId="4053233000" sldId="270"/>
            <ac:spMk id="54" creationId="{873ECEC8-0F24-45B8-950F-35FC94BCEAC8}"/>
          </ac:spMkLst>
        </pc:spChg>
        <pc:spChg chg="add del">
          <ac:chgData name="Guest User" userId="" providerId="Windows Live" clId="Web-{324A9A7E-7449-4505-982B-59BDCB65A25D}" dt="2023-12-15T16:51:47.432" v="593"/>
          <ac:spMkLst>
            <pc:docMk/>
            <pc:sldMk cId="4053233000" sldId="270"/>
            <ac:spMk id="58" creationId="{8B53612E-ADB2-4457-9688-89506397AF28}"/>
          </ac:spMkLst>
        </pc:spChg>
        <pc:spChg chg="add del">
          <ac:chgData name="Guest User" userId="" providerId="Windows Live" clId="Web-{324A9A7E-7449-4505-982B-59BDCB65A25D}" dt="2023-12-15T16:52:08.760" v="595"/>
          <ac:spMkLst>
            <pc:docMk/>
            <pc:sldMk cId="4053233000" sldId="270"/>
            <ac:spMk id="60" creationId="{416A0E3C-60E6-4F39-BC55-5F7C224E1F7C}"/>
          </ac:spMkLst>
        </pc:spChg>
        <pc:spChg chg="add del">
          <ac:chgData name="Guest User" userId="" providerId="Windows Live" clId="Web-{324A9A7E-7449-4505-982B-59BDCB65A25D}" dt="2023-12-15T16:52:08.760" v="595"/>
          <ac:spMkLst>
            <pc:docMk/>
            <pc:sldMk cId="4053233000" sldId="270"/>
            <ac:spMk id="62" creationId="{08CB54FC-0B2A-4107-9A70-958B90B76585}"/>
          </ac:spMkLst>
        </pc:spChg>
        <pc:spChg chg="add del">
          <ac:chgData name="Guest User" userId="" providerId="Windows Live" clId="Web-{324A9A7E-7449-4505-982B-59BDCB65A25D}" dt="2023-12-15T16:52:08.760" v="595"/>
          <ac:spMkLst>
            <pc:docMk/>
            <pc:sldMk cId="4053233000" sldId="270"/>
            <ac:spMk id="64" creationId="{9AA76026-5689-4584-8D93-D71D739E61B5}"/>
          </ac:spMkLst>
        </pc:spChg>
        <pc:spChg chg="add">
          <ac:chgData name="Guest User" userId="" providerId="Windows Live" clId="Web-{324A9A7E-7449-4505-982B-59BDCB65A25D}" dt="2023-12-15T16:52:08.760" v="595"/>
          <ac:spMkLst>
            <pc:docMk/>
            <pc:sldMk cId="4053233000" sldId="270"/>
            <ac:spMk id="69" creationId="{416A0E3C-60E6-4F39-BC55-5F7C224E1F7C}"/>
          </ac:spMkLst>
        </pc:spChg>
        <pc:spChg chg="add">
          <ac:chgData name="Guest User" userId="" providerId="Windows Live" clId="Web-{324A9A7E-7449-4505-982B-59BDCB65A25D}" dt="2023-12-15T16:52:08.760" v="595"/>
          <ac:spMkLst>
            <pc:docMk/>
            <pc:sldMk cId="4053233000" sldId="270"/>
            <ac:spMk id="73" creationId="{E844E128-FF69-4E9F-8327-6B504B3C5AE1}"/>
          </ac:spMkLst>
        </pc:spChg>
        <pc:picChg chg="add del mod ord">
          <ac:chgData name="Guest User" userId="" providerId="Windows Live" clId="Web-{324A9A7E-7449-4505-982B-59BDCB65A25D}" dt="2023-12-15T16:52:12.167" v="596"/>
          <ac:picMkLst>
            <pc:docMk/>
            <pc:sldMk cId="4053233000" sldId="270"/>
            <ac:picMk id="5" creationId="{FA2CD773-1E7E-7E41-3FE6-C3A18AB6D019}"/>
          </ac:picMkLst>
        </pc:picChg>
        <pc:picChg chg="add mod ord">
          <ac:chgData name="Guest User" userId="" providerId="Windows Live" clId="Web-{324A9A7E-7449-4505-982B-59BDCB65A25D}" dt="2023-12-15T16:54:45.688" v="619" actId="14100"/>
          <ac:picMkLst>
            <pc:docMk/>
            <pc:sldMk cId="4053233000" sldId="270"/>
            <ac:picMk id="8" creationId="{01579D58-A09E-BE3B-E87C-0480ED3E5AA2}"/>
          </ac:picMkLst>
        </pc:picChg>
        <pc:cxnChg chg="add del">
          <ac:chgData name="Guest User" userId="" providerId="Windows Live" clId="Web-{324A9A7E-7449-4505-982B-59BDCB65A25D}" dt="2023-12-15T16:46:54.640" v="517"/>
          <ac:cxnSpMkLst>
            <pc:docMk/>
            <pc:sldMk cId="4053233000" sldId="270"/>
            <ac:cxnSpMk id="12" creationId="{C5025DAC-8B93-4160-B017-3A274A5828C0}"/>
          </ac:cxnSpMkLst>
        </pc:cxnChg>
        <pc:cxnChg chg="add del">
          <ac:chgData name="Guest User" userId="" providerId="Windows Live" clId="Web-{324A9A7E-7449-4505-982B-59BDCB65A25D}" dt="2023-12-15T16:46:54.640" v="517"/>
          <ac:cxnSpMkLst>
            <pc:docMk/>
            <pc:sldMk cId="4053233000" sldId="270"/>
            <ac:cxnSpMk id="16" creationId="{055CEADF-09EA-423C-8C45-F94AF44D5AF0}"/>
          </ac:cxnSpMkLst>
        </pc:cxnChg>
        <pc:cxnChg chg="add del">
          <ac:chgData name="Guest User" userId="" providerId="Windows Live" clId="Web-{324A9A7E-7449-4505-982B-59BDCB65A25D}" dt="2023-12-15T16:47:01.828" v="519"/>
          <ac:cxnSpMkLst>
            <pc:docMk/>
            <pc:sldMk cId="4053233000" sldId="270"/>
            <ac:cxnSpMk id="20" creationId="{C5025DAC-8B93-4160-B017-3A274A5828C0}"/>
          </ac:cxnSpMkLst>
        </pc:cxnChg>
        <pc:cxnChg chg="add del">
          <ac:chgData name="Guest User" userId="" providerId="Windows Live" clId="Web-{324A9A7E-7449-4505-982B-59BDCB65A25D}" dt="2023-12-15T16:47:01.828" v="519"/>
          <ac:cxnSpMkLst>
            <pc:docMk/>
            <pc:sldMk cId="4053233000" sldId="270"/>
            <ac:cxnSpMk id="22" creationId="{6987BDFB-DE64-4B56-B44F-45FAE19FA94E}"/>
          </ac:cxnSpMkLst>
        </pc:cxnChg>
        <pc:cxnChg chg="add del">
          <ac:chgData name="Guest User" userId="" providerId="Windows Live" clId="Web-{324A9A7E-7449-4505-982B-59BDCB65A25D}" dt="2023-12-15T16:51:31.712" v="590"/>
          <ac:cxnSpMkLst>
            <pc:docMk/>
            <pc:sldMk cId="4053233000" sldId="270"/>
            <ac:cxnSpMk id="25" creationId="{C5025DAC-8B93-4160-B017-3A274A5828C0}"/>
          </ac:cxnSpMkLst>
        </pc:cxnChg>
        <pc:cxnChg chg="add del">
          <ac:chgData name="Guest User" userId="" providerId="Windows Live" clId="Web-{324A9A7E-7449-4505-982B-59BDCB65A25D}" dt="2023-12-15T16:51:31.712" v="590"/>
          <ac:cxnSpMkLst>
            <pc:docMk/>
            <pc:sldMk cId="4053233000" sldId="270"/>
            <ac:cxnSpMk id="27" creationId="{055CEADF-09EA-423C-8C45-F94AF44D5AF0}"/>
          </ac:cxnSpMkLst>
        </pc:cxnChg>
        <pc:cxnChg chg="add del">
          <ac:chgData name="Guest User" userId="" providerId="Windows Live" clId="Web-{324A9A7E-7449-4505-982B-59BDCB65A25D}" dt="2023-12-15T16:51:31.712" v="589"/>
          <ac:cxnSpMkLst>
            <pc:docMk/>
            <pc:sldMk cId="4053233000" sldId="270"/>
            <ac:cxnSpMk id="34" creationId="{C5025DAC-8B93-4160-B017-3A274A5828C0}"/>
          </ac:cxnSpMkLst>
        </pc:cxnChg>
        <pc:cxnChg chg="add del">
          <ac:chgData name="Guest User" userId="" providerId="Windows Live" clId="Web-{324A9A7E-7449-4505-982B-59BDCB65A25D}" dt="2023-12-15T16:51:31.712" v="589"/>
          <ac:cxnSpMkLst>
            <pc:docMk/>
            <pc:sldMk cId="4053233000" sldId="270"/>
            <ac:cxnSpMk id="38" creationId="{EEB57AA8-F021-480C-A9E2-F89913313611}"/>
          </ac:cxnSpMkLst>
        </pc:cxnChg>
        <pc:cxnChg chg="add del">
          <ac:chgData name="Guest User" userId="" providerId="Windows Live" clId="Web-{324A9A7E-7449-4505-982B-59BDCB65A25D}" dt="2023-12-15T16:51:47.447" v="594"/>
          <ac:cxnSpMkLst>
            <pc:docMk/>
            <pc:sldMk cId="4053233000" sldId="270"/>
            <ac:cxnSpMk id="43" creationId="{C5025DAC-8B93-4160-B017-3A274A5828C0}"/>
          </ac:cxnSpMkLst>
        </pc:cxnChg>
        <pc:cxnChg chg="add del">
          <ac:chgData name="Guest User" userId="" providerId="Windows Live" clId="Web-{324A9A7E-7449-4505-982B-59BDCB65A25D}" dt="2023-12-15T16:51:47.447" v="594"/>
          <ac:cxnSpMkLst>
            <pc:docMk/>
            <pc:sldMk cId="4053233000" sldId="270"/>
            <ac:cxnSpMk id="45" creationId="{055CEADF-09EA-423C-8C45-F94AF44D5AF0}"/>
          </ac:cxnSpMkLst>
        </pc:cxnChg>
        <pc:cxnChg chg="add del">
          <ac:chgData name="Guest User" userId="" providerId="Windows Live" clId="Web-{324A9A7E-7449-4505-982B-59BDCB65A25D}" dt="2023-12-15T16:51:47.432" v="593"/>
          <ac:cxnSpMkLst>
            <pc:docMk/>
            <pc:sldMk cId="4053233000" sldId="270"/>
            <ac:cxnSpMk id="52" creationId="{C5025DAC-8B93-4160-B017-3A274A5828C0}"/>
          </ac:cxnSpMkLst>
        </pc:cxnChg>
        <pc:cxnChg chg="add del">
          <ac:chgData name="Guest User" userId="" providerId="Windows Live" clId="Web-{324A9A7E-7449-4505-982B-59BDCB65A25D}" dt="2023-12-15T16:51:47.432" v="593"/>
          <ac:cxnSpMkLst>
            <pc:docMk/>
            <pc:sldMk cId="4053233000" sldId="270"/>
            <ac:cxnSpMk id="56" creationId="{89EB8C68-FF1B-4849-867B-32D29B19F102}"/>
          </ac:cxnSpMkLst>
        </pc:cxnChg>
        <pc:cxnChg chg="add del">
          <ac:chgData name="Guest User" userId="" providerId="Windows Live" clId="Web-{324A9A7E-7449-4505-982B-59BDCB65A25D}" dt="2023-12-15T16:52:08.760" v="595"/>
          <ac:cxnSpMkLst>
            <pc:docMk/>
            <pc:sldMk cId="4053233000" sldId="270"/>
            <ac:cxnSpMk id="61" creationId="{C5025DAC-8B93-4160-B017-3A274A5828C0}"/>
          </ac:cxnSpMkLst>
        </pc:cxnChg>
        <pc:cxnChg chg="add del">
          <ac:chgData name="Guest User" userId="" providerId="Windows Live" clId="Web-{324A9A7E-7449-4505-982B-59BDCB65A25D}" dt="2023-12-15T16:52:08.760" v="595"/>
          <ac:cxnSpMkLst>
            <pc:docMk/>
            <pc:sldMk cId="4053233000" sldId="270"/>
            <ac:cxnSpMk id="63" creationId="{7855A9B5-1710-4B19-B0F1-CDFDD4ED5B7E}"/>
          </ac:cxnSpMkLst>
        </pc:cxnChg>
        <pc:cxnChg chg="add">
          <ac:chgData name="Guest User" userId="" providerId="Windows Live" clId="Web-{324A9A7E-7449-4505-982B-59BDCB65A25D}" dt="2023-12-15T16:52:08.760" v="595"/>
          <ac:cxnSpMkLst>
            <pc:docMk/>
            <pc:sldMk cId="4053233000" sldId="270"/>
            <ac:cxnSpMk id="71" creationId="{C5025DAC-8B93-4160-B017-3A274A5828C0}"/>
          </ac:cxnSpMkLst>
        </pc:cxnChg>
        <pc:cxnChg chg="add">
          <ac:chgData name="Guest User" userId="" providerId="Windows Live" clId="Web-{324A9A7E-7449-4505-982B-59BDCB65A25D}" dt="2023-12-15T16:52:08.760" v="595"/>
          <ac:cxnSpMkLst>
            <pc:docMk/>
            <pc:sldMk cId="4053233000" sldId="270"/>
            <ac:cxnSpMk id="75" creationId="{055CEADF-09EA-423C-8C45-F94AF44D5AF0}"/>
          </ac:cxnSpMkLst>
        </pc:cxnChg>
      </pc:sldChg>
      <pc:sldChg chg="addSp delSp modSp new mod setBg setClrOvrMap">
        <pc:chgData name="Guest User" userId="" providerId="Windows Live" clId="Web-{324A9A7E-7449-4505-982B-59BDCB65A25D}" dt="2023-12-15T17:32:27.188" v="827" actId="20577"/>
        <pc:sldMkLst>
          <pc:docMk/>
          <pc:sldMk cId="3231032869" sldId="271"/>
        </pc:sldMkLst>
        <pc:spChg chg="mod">
          <ac:chgData name="Guest User" userId="" providerId="Windows Live" clId="Web-{324A9A7E-7449-4505-982B-59BDCB65A25D}" dt="2023-12-15T17:09:33.672" v="648" actId="1076"/>
          <ac:spMkLst>
            <pc:docMk/>
            <pc:sldMk cId="3231032869" sldId="271"/>
            <ac:spMk id="2" creationId="{51DDAE64-5428-5802-6030-9DDB7559F5EE}"/>
          </ac:spMkLst>
        </pc:spChg>
        <pc:spChg chg="mod">
          <ac:chgData name="Guest User" userId="" providerId="Windows Live" clId="Web-{324A9A7E-7449-4505-982B-59BDCB65A25D}" dt="2023-12-15T17:32:27.188" v="827" actId="20577"/>
          <ac:spMkLst>
            <pc:docMk/>
            <pc:sldMk cId="3231032869" sldId="271"/>
            <ac:spMk id="3" creationId="{E6F39ACD-AA00-92C3-34BA-C9A521FE7224}"/>
          </ac:spMkLst>
        </pc:spChg>
        <pc:spChg chg="del mod">
          <ac:chgData name="Guest User" userId="" providerId="Windows Live" clId="Web-{324A9A7E-7449-4505-982B-59BDCB65A25D}" dt="2023-12-15T17:07:57.168" v="637"/>
          <ac:spMkLst>
            <pc:docMk/>
            <pc:sldMk cId="3231032869" sldId="271"/>
            <ac:spMk id="4" creationId="{1B63F207-CD1E-F47E-5483-E09A7F7C598A}"/>
          </ac:spMkLst>
        </pc:spChg>
        <pc:spChg chg="add del">
          <ac:chgData name="Guest User" userId="" providerId="Windows Live" clId="Web-{324A9A7E-7449-4505-982B-59BDCB65A25D}" dt="2023-12-15T17:07:46.199" v="635"/>
          <ac:spMkLst>
            <pc:docMk/>
            <pc:sldMk cId="3231032869" sldId="271"/>
            <ac:spMk id="10" creationId="{416A0E3C-60E6-4F39-BC55-5F7C224E1F7C}"/>
          </ac:spMkLst>
        </pc:spChg>
        <pc:spChg chg="add del">
          <ac:chgData name="Guest User" userId="" providerId="Windows Live" clId="Web-{324A9A7E-7449-4505-982B-59BDCB65A25D}" dt="2023-12-15T17:07:46.199" v="635"/>
          <ac:spMkLst>
            <pc:docMk/>
            <pc:sldMk cId="3231032869" sldId="271"/>
            <ac:spMk id="14" creationId="{0F6F1E82-F603-49E4-9641-09EEA984A343}"/>
          </ac:spMkLst>
        </pc:spChg>
        <pc:spChg chg="add del">
          <ac:chgData name="Guest User" userId="" providerId="Windows Live" clId="Web-{324A9A7E-7449-4505-982B-59BDCB65A25D}" dt="2023-12-15T17:07:46.199" v="635"/>
          <ac:spMkLst>
            <pc:docMk/>
            <pc:sldMk cId="3231032869" sldId="271"/>
            <ac:spMk id="18" creationId="{9D1595AB-90F6-488F-B5E3-F8CFCC8FAA19}"/>
          </ac:spMkLst>
        </pc:spChg>
        <pc:spChg chg="add del">
          <ac:chgData name="Guest User" userId="" providerId="Windows Live" clId="Web-{324A9A7E-7449-4505-982B-59BDCB65A25D}" dt="2023-12-15T17:08:50.201" v="643"/>
          <ac:spMkLst>
            <pc:docMk/>
            <pc:sldMk cId="3231032869" sldId="271"/>
            <ac:spMk id="20" creationId="{416A0E3C-60E6-4F39-BC55-5F7C224E1F7C}"/>
          </ac:spMkLst>
        </pc:spChg>
        <pc:spChg chg="add del">
          <ac:chgData name="Guest User" userId="" providerId="Windows Live" clId="Web-{324A9A7E-7449-4505-982B-59BDCB65A25D}" dt="2023-12-15T17:08:50.201" v="643"/>
          <ac:spMkLst>
            <pc:docMk/>
            <pc:sldMk cId="3231032869" sldId="271"/>
            <ac:spMk id="22" creationId="{88F0A37D-2337-4AAF-98B0-7E4E9B98719A}"/>
          </ac:spMkLst>
        </pc:spChg>
        <pc:spChg chg="add del">
          <ac:chgData name="Guest User" userId="" providerId="Windows Live" clId="Web-{324A9A7E-7449-4505-982B-59BDCB65A25D}" dt="2023-12-15T17:08:50.201" v="643"/>
          <ac:spMkLst>
            <pc:docMk/>
            <pc:sldMk cId="3231032869" sldId="271"/>
            <ac:spMk id="24" creationId="{F7234D70-FB65-4E99-985E-64D219674D45}"/>
          </ac:spMkLst>
        </pc:spChg>
        <pc:spChg chg="add">
          <ac:chgData name="Guest User" userId="" providerId="Windows Live" clId="Web-{324A9A7E-7449-4505-982B-59BDCB65A25D}" dt="2023-12-15T17:08:50.201" v="643"/>
          <ac:spMkLst>
            <pc:docMk/>
            <pc:sldMk cId="3231032869" sldId="271"/>
            <ac:spMk id="29" creationId="{416A0E3C-60E6-4F39-BC55-5F7C224E1F7C}"/>
          </ac:spMkLst>
        </pc:spChg>
        <pc:spChg chg="add">
          <ac:chgData name="Guest User" userId="" providerId="Windows Live" clId="Web-{324A9A7E-7449-4505-982B-59BDCB65A25D}" dt="2023-12-15T17:08:50.201" v="643"/>
          <ac:spMkLst>
            <pc:docMk/>
            <pc:sldMk cId="3231032869" sldId="271"/>
            <ac:spMk id="33" creationId="{3558DB37-9FEE-48A2-8578-ED0401573943}"/>
          </ac:spMkLst>
        </pc:spChg>
        <pc:spChg chg="add">
          <ac:chgData name="Guest User" userId="" providerId="Windows Live" clId="Web-{324A9A7E-7449-4505-982B-59BDCB65A25D}" dt="2023-12-15T17:08:50.201" v="643"/>
          <ac:spMkLst>
            <pc:docMk/>
            <pc:sldMk cId="3231032869" sldId="271"/>
            <ac:spMk id="35" creationId="{5F7FCCA6-00E2-4F74-A105-0D769872F243}"/>
          </ac:spMkLst>
        </pc:spChg>
        <pc:spChg chg="add">
          <ac:chgData name="Guest User" userId="" providerId="Windows Live" clId="Web-{324A9A7E-7449-4505-982B-59BDCB65A25D}" dt="2023-12-15T17:08:50.201" v="643"/>
          <ac:spMkLst>
            <pc:docMk/>
            <pc:sldMk cId="3231032869" sldId="271"/>
            <ac:spMk id="37" creationId="{359CEC61-F44B-43B3-B40F-AE38C5AF1D5F}"/>
          </ac:spMkLst>
        </pc:spChg>
        <pc:cxnChg chg="add del">
          <ac:chgData name="Guest User" userId="" providerId="Windows Live" clId="Web-{324A9A7E-7449-4505-982B-59BDCB65A25D}" dt="2023-12-15T17:07:46.199" v="635"/>
          <ac:cxnSpMkLst>
            <pc:docMk/>
            <pc:sldMk cId="3231032869" sldId="271"/>
            <ac:cxnSpMk id="12" creationId="{C5025DAC-8B93-4160-B017-3A274A5828C0}"/>
          </ac:cxnSpMkLst>
        </pc:cxnChg>
        <pc:cxnChg chg="add del">
          <ac:chgData name="Guest User" userId="" providerId="Windows Live" clId="Web-{324A9A7E-7449-4505-982B-59BDCB65A25D}" dt="2023-12-15T17:07:46.199" v="635"/>
          <ac:cxnSpMkLst>
            <pc:docMk/>
            <pc:sldMk cId="3231032869" sldId="271"/>
            <ac:cxnSpMk id="16" creationId="{C81CFD00-FC30-4AFB-A61F-3127B2C90F71}"/>
          </ac:cxnSpMkLst>
        </pc:cxnChg>
        <pc:cxnChg chg="add del">
          <ac:chgData name="Guest User" userId="" providerId="Windows Live" clId="Web-{324A9A7E-7449-4505-982B-59BDCB65A25D}" dt="2023-12-15T17:08:50.201" v="643"/>
          <ac:cxnSpMkLst>
            <pc:docMk/>
            <pc:sldMk cId="3231032869" sldId="271"/>
            <ac:cxnSpMk id="21" creationId="{C5025DAC-8B93-4160-B017-3A274A5828C0}"/>
          </ac:cxnSpMkLst>
        </pc:cxnChg>
        <pc:cxnChg chg="add del">
          <ac:chgData name="Guest User" userId="" providerId="Windows Live" clId="Web-{324A9A7E-7449-4505-982B-59BDCB65A25D}" dt="2023-12-15T17:08:50.201" v="643"/>
          <ac:cxnSpMkLst>
            <pc:docMk/>
            <pc:sldMk cId="3231032869" sldId="271"/>
            <ac:cxnSpMk id="23" creationId="{F15CCCF0-E573-463A-9760-1FDC0B2CFBD7}"/>
          </ac:cxnSpMkLst>
        </pc:cxnChg>
        <pc:cxnChg chg="add">
          <ac:chgData name="Guest User" userId="" providerId="Windows Live" clId="Web-{324A9A7E-7449-4505-982B-59BDCB65A25D}" dt="2023-12-15T17:08:50.201" v="643"/>
          <ac:cxnSpMkLst>
            <pc:docMk/>
            <pc:sldMk cId="3231032869" sldId="271"/>
            <ac:cxnSpMk id="31" creationId="{C5025DAC-8B93-4160-B017-3A274A5828C0}"/>
          </ac:cxnSpMkLst>
        </pc:cxnChg>
      </pc:sldChg>
      <pc:sldChg chg="addSp delSp modSp new mod setBg setClrOvrMap">
        <pc:chgData name="Guest User" userId="" providerId="Windows Live" clId="Web-{324A9A7E-7449-4505-982B-59BDCB65A25D}" dt="2023-12-15T17:14:07.728" v="689" actId="14100"/>
        <pc:sldMkLst>
          <pc:docMk/>
          <pc:sldMk cId="2386398825" sldId="272"/>
        </pc:sldMkLst>
        <pc:spChg chg="mod">
          <ac:chgData name="Guest User" userId="" providerId="Windows Live" clId="Web-{324A9A7E-7449-4505-982B-59BDCB65A25D}" dt="2023-12-15T17:13:34.492" v="681" actId="1076"/>
          <ac:spMkLst>
            <pc:docMk/>
            <pc:sldMk cId="2386398825" sldId="272"/>
            <ac:spMk id="2" creationId="{67BADB94-694E-AFC5-67A4-D738ADCC36EB}"/>
          </ac:spMkLst>
        </pc:spChg>
        <pc:spChg chg="del">
          <ac:chgData name="Guest User" userId="" providerId="Windows Live" clId="Web-{324A9A7E-7449-4505-982B-59BDCB65A25D}" dt="2023-12-15T17:11:30.066" v="650"/>
          <ac:spMkLst>
            <pc:docMk/>
            <pc:sldMk cId="2386398825" sldId="272"/>
            <ac:spMk id="3" creationId="{54E2AA81-96B3-B12A-6647-A759E3827C65}"/>
          </ac:spMkLst>
        </pc:spChg>
        <pc:spChg chg="del mod ord">
          <ac:chgData name="Guest User" userId="" providerId="Windows Live" clId="Web-{324A9A7E-7449-4505-982B-59BDCB65A25D}" dt="2023-12-15T17:12:26.912" v="658"/>
          <ac:spMkLst>
            <pc:docMk/>
            <pc:sldMk cId="2386398825" sldId="272"/>
            <ac:spMk id="4" creationId="{7D1F73A0-8ACA-CD95-21B2-8A04AFEF691F}"/>
          </ac:spMkLst>
        </pc:spChg>
        <pc:spChg chg="add del">
          <ac:chgData name="Guest User" userId="" providerId="Windows Live" clId="Web-{324A9A7E-7449-4505-982B-59BDCB65A25D}" dt="2023-12-15T17:12:02.833" v="654"/>
          <ac:spMkLst>
            <pc:docMk/>
            <pc:sldMk cId="2386398825" sldId="272"/>
            <ac:spMk id="11" creationId="{416A0E3C-60E6-4F39-BC55-5F7C224E1F7C}"/>
          </ac:spMkLst>
        </pc:spChg>
        <pc:spChg chg="add del">
          <ac:chgData name="Guest User" userId="" providerId="Windows Live" clId="Web-{324A9A7E-7449-4505-982B-59BDCB65A25D}" dt="2023-12-15T17:12:02.833" v="654"/>
          <ac:spMkLst>
            <pc:docMk/>
            <pc:sldMk cId="2386398825" sldId="272"/>
            <ac:spMk id="15" creationId="{E844E128-FF69-4E9F-8327-6B504B3C5AE1}"/>
          </ac:spMkLst>
        </pc:spChg>
        <pc:spChg chg="add del">
          <ac:chgData name="Guest User" userId="" providerId="Windows Live" clId="Web-{324A9A7E-7449-4505-982B-59BDCB65A25D}" dt="2023-12-15T17:12:05.036" v="656"/>
          <ac:spMkLst>
            <pc:docMk/>
            <pc:sldMk cId="2386398825" sldId="272"/>
            <ac:spMk id="19" creationId="{88E62604-C40E-4D56-9D66-FD94B0CA40CB}"/>
          </ac:spMkLst>
        </pc:spChg>
        <pc:spChg chg="add del">
          <ac:chgData name="Guest User" userId="" providerId="Windows Live" clId="Web-{324A9A7E-7449-4505-982B-59BDCB65A25D}" dt="2023-12-15T17:12:05.036" v="656"/>
          <ac:spMkLst>
            <pc:docMk/>
            <pc:sldMk cId="2386398825" sldId="272"/>
            <ac:spMk id="20" creationId="{416A0E3C-60E6-4F39-BC55-5F7C224E1F7C}"/>
          </ac:spMkLst>
        </pc:spChg>
        <pc:spChg chg="add del">
          <ac:chgData name="Guest User" userId="" providerId="Windows Live" clId="Web-{324A9A7E-7449-4505-982B-59BDCB65A25D}" dt="2023-12-15T17:12:05.036" v="656"/>
          <ac:spMkLst>
            <pc:docMk/>
            <pc:sldMk cId="2386398825" sldId="272"/>
            <ac:spMk id="22" creationId="{61B2A784-4501-42A8-86DF-DB27DE395089}"/>
          </ac:spMkLst>
        </pc:spChg>
        <pc:spChg chg="add del">
          <ac:chgData name="Guest User" userId="" providerId="Windows Live" clId="Web-{324A9A7E-7449-4505-982B-59BDCB65A25D}" dt="2023-12-15T17:12:05.036" v="656"/>
          <ac:spMkLst>
            <pc:docMk/>
            <pc:sldMk cId="2386398825" sldId="272"/>
            <ac:spMk id="23" creationId="{8A330AB8-A767-46C8-ABEF-2477854EF61D}"/>
          </ac:spMkLst>
        </pc:spChg>
        <pc:spChg chg="add del">
          <ac:chgData name="Guest User" userId="" providerId="Windows Live" clId="Web-{324A9A7E-7449-4505-982B-59BDCB65A25D}" dt="2023-12-15T17:13:10.726" v="676"/>
          <ac:spMkLst>
            <pc:docMk/>
            <pc:sldMk cId="2386398825" sldId="272"/>
            <ac:spMk id="25" creationId="{416A0E3C-60E6-4F39-BC55-5F7C224E1F7C}"/>
          </ac:spMkLst>
        </pc:spChg>
        <pc:spChg chg="add del">
          <ac:chgData name="Guest User" userId="" providerId="Windows Live" clId="Web-{324A9A7E-7449-4505-982B-59BDCB65A25D}" dt="2023-12-15T17:13:10.726" v="676"/>
          <ac:spMkLst>
            <pc:docMk/>
            <pc:sldMk cId="2386398825" sldId="272"/>
            <ac:spMk id="27" creationId="{D40791F6-715D-481A-9C4A-3645AECFD5A0}"/>
          </ac:spMkLst>
        </pc:spChg>
        <pc:spChg chg="add del">
          <ac:chgData name="Guest User" userId="" providerId="Windows Live" clId="Web-{324A9A7E-7449-4505-982B-59BDCB65A25D}" dt="2023-12-15T17:13:10.726" v="676"/>
          <ac:spMkLst>
            <pc:docMk/>
            <pc:sldMk cId="2386398825" sldId="272"/>
            <ac:spMk id="29" creationId="{811CBAFA-D7E0-40A7-BB94-2C05304B407B}"/>
          </ac:spMkLst>
        </pc:spChg>
        <pc:spChg chg="add del">
          <ac:chgData name="Guest User" userId="" providerId="Windows Live" clId="Web-{324A9A7E-7449-4505-982B-59BDCB65A25D}" dt="2023-12-15T17:13:17.976" v="677"/>
          <ac:spMkLst>
            <pc:docMk/>
            <pc:sldMk cId="2386398825" sldId="272"/>
            <ac:spMk id="33" creationId="{7BBA0298-6B10-B026-9C65-023E65662D99}"/>
          </ac:spMkLst>
        </pc:spChg>
        <pc:spChg chg="add">
          <ac:chgData name="Guest User" userId="" providerId="Windows Live" clId="Web-{324A9A7E-7449-4505-982B-59BDCB65A25D}" dt="2023-12-15T17:13:10.726" v="676"/>
          <ac:spMkLst>
            <pc:docMk/>
            <pc:sldMk cId="2386398825" sldId="272"/>
            <ac:spMk id="36" creationId="{416A0E3C-60E6-4F39-BC55-5F7C224E1F7C}"/>
          </ac:spMkLst>
        </pc:spChg>
        <pc:spChg chg="add">
          <ac:chgData name="Guest User" userId="" providerId="Windows Live" clId="Web-{324A9A7E-7449-4505-982B-59BDCB65A25D}" dt="2023-12-15T17:13:10.726" v="676"/>
          <ac:spMkLst>
            <pc:docMk/>
            <pc:sldMk cId="2386398825" sldId="272"/>
            <ac:spMk id="40" creationId="{E844E128-FF69-4E9F-8327-6B504B3C5AE1}"/>
          </ac:spMkLst>
        </pc:spChg>
        <pc:picChg chg="add mod ord">
          <ac:chgData name="Guest User" userId="" providerId="Windows Live" clId="Web-{324A9A7E-7449-4505-982B-59BDCB65A25D}" dt="2023-12-15T17:14:02.353" v="688" actId="1076"/>
          <ac:picMkLst>
            <pc:docMk/>
            <pc:sldMk cId="2386398825" sldId="272"/>
            <ac:picMk id="5" creationId="{8D52E6F7-6EB5-CDE1-BD64-FE8C6A4E863C}"/>
          </ac:picMkLst>
        </pc:picChg>
        <pc:picChg chg="add mod ord">
          <ac:chgData name="Guest User" userId="" providerId="Windows Live" clId="Web-{324A9A7E-7449-4505-982B-59BDCB65A25D}" dt="2023-12-15T17:14:07.728" v="689" actId="14100"/>
          <ac:picMkLst>
            <pc:docMk/>
            <pc:sldMk cId="2386398825" sldId="272"/>
            <ac:picMk id="6" creationId="{2F1EAEE9-FC9A-BB9E-A339-EB878711A8BC}"/>
          </ac:picMkLst>
        </pc:picChg>
        <pc:cxnChg chg="add del">
          <ac:chgData name="Guest User" userId="" providerId="Windows Live" clId="Web-{324A9A7E-7449-4505-982B-59BDCB65A25D}" dt="2023-12-15T17:12:02.833" v="654"/>
          <ac:cxnSpMkLst>
            <pc:docMk/>
            <pc:sldMk cId="2386398825" sldId="272"/>
            <ac:cxnSpMk id="13" creationId="{C5025DAC-8B93-4160-B017-3A274A5828C0}"/>
          </ac:cxnSpMkLst>
        </pc:cxnChg>
        <pc:cxnChg chg="add del">
          <ac:chgData name="Guest User" userId="" providerId="Windows Live" clId="Web-{324A9A7E-7449-4505-982B-59BDCB65A25D}" dt="2023-12-15T17:12:02.833" v="654"/>
          <ac:cxnSpMkLst>
            <pc:docMk/>
            <pc:sldMk cId="2386398825" sldId="272"/>
            <ac:cxnSpMk id="17" creationId="{055CEADF-09EA-423C-8C45-F94AF44D5AF0}"/>
          </ac:cxnSpMkLst>
        </pc:cxnChg>
        <pc:cxnChg chg="add del">
          <ac:chgData name="Guest User" userId="" providerId="Windows Live" clId="Web-{324A9A7E-7449-4505-982B-59BDCB65A25D}" dt="2023-12-15T17:12:05.036" v="656"/>
          <ac:cxnSpMkLst>
            <pc:docMk/>
            <pc:sldMk cId="2386398825" sldId="272"/>
            <ac:cxnSpMk id="21" creationId="{C5025DAC-8B93-4160-B017-3A274A5828C0}"/>
          </ac:cxnSpMkLst>
        </pc:cxnChg>
        <pc:cxnChg chg="add del">
          <ac:chgData name="Guest User" userId="" providerId="Windows Live" clId="Web-{324A9A7E-7449-4505-982B-59BDCB65A25D}" dt="2023-12-15T17:13:10.726" v="676"/>
          <ac:cxnSpMkLst>
            <pc:docMk/>
            <pc:sldMk cId="2386398825" sldId="272"/>
            <ac:cxnSpMk id="26" creationId="{C5025DAC-8B93-4160-B017-3A274A5828C0}"/>
          </ac:cxnSpMkLst>
        </pc:cxnChg>
        <pc:cxnChg chg="add del">
          <ac:chgData name="Guest User" userId="" providerId="Windows Live" clId="Web-{324A9A7E-7449-4505-982B-59BDCB65A25D}" dt="2023-12-15T17:13:10.726" v="676"/>
          <ac:cxnSpMkLst>
            <pc:docMk/>
            <pc:sldMk cId="2386398825" sldId="272"/>
            <ac:cxnSpMk id="28" creationId="{740F83A4-FAC4-4867-95A5-BBFD280C7BF5}"/>
          </ac:cxnSpMkLst>
        </pc:cxnChg>
        <pc:cxnChg chg="add">
          <ac:chgData name="Guest User" userId="" providerId="Windows Live" clId="Web-{324A9A7E-7449-4505-982B-59BDCB65A25D}" dt="2023-12-15T17:13:10.726" v="676"/>
          <ac:cxnSpMkLst>
            <pc:docMk/>
            <pc:sldMk cId="2386398825" sldId="272"/>
            <ac:cxnSpMk id="38" creationId="{C5025DAC-8B93-4160-B017-3A274A5828C0}"/>
          </ac:cxnSpMkLst>
        </pc:cxnChg>
        <pc:cxnChg chg="add">
          <ac:chgData name="Guest User" userId="" providerId="Windows Live" clId="Web-{324A9A7E-7449-4505-982B-59BDCB65A25D}" dt="2023-12-15T17:13:10.726" v="676"/>
          <ac:cxnSpMkLst>
            <pc:docMk/>
            <pc:sldMk cId="2386398825" sldId="272"/>
            <ac:cxnSpMk id="42" creationId="{055CEADF-09EA-423C-8C45-F94AF44D5AF0}"/>
          </ac:cxnSpMkLst>
        </pc:cxnChg>
      </pc:sldChg>
      <pc:sldChg chg="addSp delSp modSp new mod setBg setClrOvrMap">
        <pc:chgData name="Guest User" userId="" providerId="Windows Live" clId="Web-{324A9A7E-7449-4505-982B-59BDCB65A25D}" dt="2023-12-15T17:47:40.986" v="904" actId="1076"/>
        <pc:sldMkLst>
          <pc:docMk/>
          <pc:sldMk cId="2193460003" sldId="273"/>
        </pc:sldMkLst>
        <pc:spChg chg="mod">
          <ac:chgData name="Guest User" userId="" providerId="Windows Live" clId="Web-{324A9A7E-7449-4505-982B-59BDCB65A25D}" dt="2023-12-15T17:47:17.704" v="900"/>
          <ac:spMkLst>
            <pc:docMk/>
            <pc:sldMk cId="2193460003" sldId="273"/>
            <ac:spMk id="2" creationId="{A23BE353-214F-8E30-A0BA-5EF8E6E639BC}"/>
          </ac:spMkLst>
        </pc:spChg>
        <pc:spChg chg="mod">
          <ac:chgData name="Guest User" userId="" providerId="Windows Live" clId="Web-{324A9A7E-7449-4505-982B-59BDCB65A25D}" dt="2023-12-15T17:47:40.986" v="904" actId="1076"/>
          <ac:spMkLst>
            <pc:docMk/>
            <pc:sldMk cId="2193460003" sldId="273"/>
            <ac:spMk id="3" creationId="{4DCE493E-FD7B-90BD-AF62-2890DAA92C89}"/>
          </ac:spMkLst>
        </pc:spChg>
        <pc:spChg chg="del">
          <ac:chgData name="Guest User" userId="" providerId="Windows Live" clId="Web-{324A9A7E-7449-4505-982B-59BDCB65A25D}" dt="2023-12-15T17:20:01.865" v="717"/>
          <ac:spMkLst>
            <pc:docMk/>
            <pc:sldMk cId="2193460003" sldId="273"/>
            <ac:spMk id="4" creationId="{5E51CB55-6A4B-7E98-4831-461AFC90E740}"/>
          </ac:spMkLst>
        </pc:spChg>
        <pc:spChg chg="add">
          <ac:chgData name="Guest User" userId="" providerId="Windows Live" clId="Web-{324A9A7E-7449-4505-982B-59BDCB65A25D}" dt="2023-12-15T17:47:17.704" v="900"/>
          <ac:spMkLst>
            <pc:docMk/>
            <pc:sldMk cId="2193460003" sldId="273"/>
            <ac:spMk id="5" creationId="{416A0E3C-60E6-4F39-BC55-5F7C224E1F7C}"/>
          </ac:spMkLst>
        </pc:spChg>
        <pc:spChg chg="add">
          <ac:chgData name="Guest User" userId="" providerId="Windows Live" clId="Web-{324A9A7E-7449-4505-982B-59BDCB65A25D}" dt="2023-12-15T17:47:17.704" v="900"/>
          <ac:spMkLst>
            <pc:docMk/>
            <pc:sldMk cId="2193460003" sldId="273"/>
            <ac:spMk id="7" creationId="{3558DB37-9FEE-48A2-8578-ED0401573943}"/>
          </ac:spMkLst>
        </pc:spChg>
        <pc:spChg chg="add">
          <ac:chgData name="Guest User" userId="" providerId="Windows Live" clId="Web-{324A9A7E-7449-4505-982B-59BDCB65A25D}" dt="2023-12-15T17:21:00.789" v="721"/>
          <ac:spMkLst>
            <pc:docMk/>
            <pc:sldMk cId="2193460003" sldId="273"/>
            <ac:spMk id="8" creationId="{416A0E3C-60E6-4F39-BC55-5F7C224E1F7C}"/>
          </ac:spMkLst>
        </pc:spChg>
        <pc:spChg chg="add">
          <ac:chgData name="Guest User" userId="" providerId="Windows Live" clId="Web-{324A9A7E-7449-4505-982B-59BDCB65A25D}" dt="2023-12-15T17:47:17.704" v="900"/>
          <ac:spMkLst>
            <pc:docMk/>
            <pc:sldMk cId="2193460003" sldId="273"/>
            <ac:spMk id="9" creationId="{5F7FCCA6-00E2-4F74-A105-0D769872F243}"/>
          </ac:spMkLst>
        </pc:spChg>
        <pc:spChg chg="add">
          <ac:chgData name="Guest User" userId="" providerId="Windows Live" clId="Web-{324A9A7E-7449-4505-982B-59BDCB65A25D}" dt="2023-12-15T17:21:00.789" v="721"/>
          <ac:spMkLst>
            <pc:docMk/>
            <pc:sldMk cId="2193460003" sldId="273"/>
            <ac:spMk id="12" creationId="{3741B58E-3B65-4A01-A276-975AB2CF8A08}"/>
          </ac:spMkLst>
        </pc:spChg>
        <pc:spChg chg="add">
          <ac:chgData name="Guest User" userId="" providerId="Windows Live" clId="Web-{324A9A7E-7449-4505-982B-59BDCB65A25D}" dt="2023-12-15T17:21:00.789" v="721"/>
          <ac:spMkLst>
            <pc:docMk/>
            <pc:sldMk cId="2193460003" sldId="273"/>
            <ac:spMk id="14" creationId="{7AAC67C3-831B-4AB1-A259-DFB839CAFAFC}"/>
          </ac:spMkLst>
        </pc:spChg>
        <pc:spChg chg="add">
          <ac:chgData name="Guest User" userId="" providerId="Windows Live" clId="Web-{324A9A7E-7449-4505-982B-59BDCB65A25D}" dt="2023-12-15T17:47:17.704" v="900"/>
          <ac:spMkLst>
            <pc:docMk/>
            <pc:sldMk cId="2193460003" sldId="273"/>
            <ac:spMk id="16" creationId="{359CEC61-F44B-43B3-B40F-AE38C5AF1D5F}"/>
          </ac:spMkLst>
        </pc:spChg>
        <pc:cxnChg chg="add">
          <ac:chgData name="Guest User" userId="" providerId="Windows Live" clId="Web-{324A9A7E-7449-4505-982B-59BDCB65A25D}" dt="2023-12-15T17:47:17.704" v="900"/>
          <ac:cxnSpMkLst>
            <pc:docMk/>
            <pc:sldMk cId="2193460003" sldId="273"/>
            <ac:cxnSpMk id="6" creationId="{C5025DAC-8B93-4160-B017-3A274A5828C0}"/>
          </ac:cxnSpMkLst>
        </pc:cxnChg>
        <pc:cxnChg chg="add">
          <ac:chgData name="Guest User" userId="" providerId="Windows Live" clId="Web-{324A9A7E-7449-4505-982B-59BDCB65A25D}" dt="2023-12-15T17:21:00.789" v="721"/>
          <ac:cxnSpMkLst>
            <pc:docMk/>
            <pc:sldMk cId="2193460003" sldId="273"/>
            <ac:cxnSpMk id="10" creationId="{C5025DAC-8B93-4160-B017-3A274A5828C0}"/>
          </ac:cxnSpMkLst>
        </pc:cxnChg>
      </pc:sldChg>
      <pc:sldChg chg="new del">
        <pc:chgData name="Guest User" userId="" providerId="Windows Live" clId="Web-{324A9A7E-7449-4505-982B-59BDCB65A25D}" dt="2023-12-15T17:17:33.391" v="704"/>
        <pc:sldMkLst>
          <pc:docMk/>
          <pc:sldMk cId="1639479099" sldId="274"/>
        </pc:sldMkLst>
      </pc:sldChg>
      <pc:sldChg chg="addSp delSp modSp mod setClrOvrMap">
        <pc:chgData name="Guest User" userId="" providerId="Windows Live" clId="Web-{324A9A7E-7449-4505-982B-59BDCB65A25D}" dt="2023-12-15T17:46:03.404" v="899" actId="1076"/>
        <pc:sldMkLst>
          <pc:docMk/>
          <pc:sldMk cId="3860403340" sldId="276"/>
        </pc:sldMkLst>
        <pc:spChg chg="mod">
          <ac:chgData name="Guest User" userId="" providerId="Windows Live" clId="Web-{324A9A7E-7449-4505-982B-59BDCB65A25D}" dt="2023-12-15T17:41:55.786" v="867"/>
          <ac:spMkLst>
            <pc:docMk/>
            <pc:sldMk cId="3860403340" sldId="276"/>
            <ac:spMk id="2" creationId="{67BADB94-694E-AFC5-67A4-D738ADCC36EB}"/>
          </ac:spMkLst>
        </pc:spChg>
        <pc:spChg chg="mod">
          <ac:chgData name="Guest User" userId="" providerId="Windows Live" clId="Web-{324A9A7E-7449-4505-982B-59BDCB65A25D}" dt="2023-12-15T17:46:03.404" v="899" actId="1076"/>
          <ac:spMkLst>
            <pc:docMk/>
            <pc:sldMk cId="3860403340" sldId="276"/>
            <ac:spMk id="4" creationId="{E13AC888-45A9-A728-343D-4B59013F62A6}"/>
          </ac:spMkLst>
        </pc:spChg>
        <pc:spChg chg="del">
          <ac:chgData name="Guest User" userId="" providerId="Windows Live" clId="Web-{324A9A7E-7449-4505-982B-59BDCB65A25D}" dt="2023-12-15T17:27:44.272" v="786"/>
          <ac:spMkLst>
            <pc:docMk/>
            <pc:sldMk cId="3860403340" sldId="276"/>
            <ac:spMk id="8" creationId="{39E3965E-AC41-4711-9D10-E25ABB132D86}"/>
          </ac:spMkLst>
        </pc:spChg>
        <pc:spChg chg="add">
          <ac:chgData name="Guest User" userId="" providerId="Windows Live" clId="Web-{324A9A7E-7449-4505-982B-59BDCB65A25D}" dt="2023-12-15T17:41:55.786" v="867"/>
          <ac:spMkLst>
            <pc:docMk/>
            <pc:sldMk cId="3860403340" sldId="276"/>
            <ac:spMk id="9" creationId="{416A0E3C-60E6-4F39-BC55-5F7C224E1F7C}"/>
          </ac:spMkLst>
        </pc:spChg>
        <pc:spChg chg="del">
          <ac:chgData name="Guest User" userId="" providerId="Windows Live" clId="Web-{324A9A7E-7449-4505-982B-59BDCB65A25D}" dt="2023-12-15T17:27:44.272" v="786"/>
          <ac:spMkLst>
            <pc:docMk/>
            <pc:sldMk cId="3860403340" sldId="276"/>
            <ac:spMk id="12" creationId="{B4D0E555-16F6-44D0-BF56-AF5FF5BDE9D6}"/>
          </ac:spMkLst>
        </pc:spChg>
        <pc:spChg chg="add">
          <ac:chgData name="Guest User" userId="" providerId="Windows Live" clId="Web-{324A9A7E-7449-4505-982B-59BDCB65A25D}" dt="2023-12-15T17:41:55.786" v="867"/>
          <ac:spMkLst>
            <pc:docMk/>
            <pc:sldMk cId="3860403340" sldId="276"/>
            <ac:spMk id="13" creationId="{3558DB37-9FEE-48A2-8578-ED0401573943}"/>
          </ac:spMkLst>
        </pc:spChg>
        <pc:spChg chg="del">
          <ac:chgData name="Guest User" userId="" providerId="Windows Live" clId="Web-{324A9A7E-7449-4505-982B-59BDCB65A25D}" dt="2023-12-15T17:27:44.272" v="786"/>
          <ac:spMkLst>
            <pc:docMk/>
            <pc:sldMk cId="3860403340" sldId="276"/>
            <ac:spMk id="14" creationId="{8117041D-1A7B-4ECA-AB68-3CFDB6726B8E}"/>
          </ac:spMkLst>
        </pc:spChg>
        <pc:spChg chg="add">
          <ac:chgData name="Guest User" userId="" providerId="Windows Live" clId="Web-{324A9A7E-7449-4505-982B-59BDCB65A25D}" dt="2023-12-15T17:41:55.786" v="867"/>
          <ac:spMkLst>
            <pc:docMk/>
            <pc:sldMk cId="3860403340" sldId="276"/>
            <ac:spMk id="15" creationId="{5F7FCCA6-00E2-4F74-A105-0D769872F243}"/>
          </ac:spMkLst>
        </pc:spChg>
        <pc:spChg chg="add">
          <ac:chgData name="Guest User" userId="" providerId="Windows Live" clId="Web-{324A9A7E-7449-4505-982B-59BDCB65A25D}" dt="2023-12-15T17:41:55.786" v="867"/>
          <ac:spMkLst>
            <pc:docMk/>
            <pc:sldMk cId="3860403340" sldId="276"/>
            <ac:spMk id="17" creationId="{359CEC61-F44B-43B3-B40F-AE38C5AF1D5F}"/>
          </ac:spMkLst>
        </pc:spChg>
        <pc:spChg chg="add del">
          <ac:chgData name="Guest User" userId="" providerId="Windows Live" clId="Web-{324A9A7E-7449-4505-982B-59BDCB65A25D}" dt="2023-12-15T17:30:31.137" v="814"/>
          <ac:spMkLst>
            <pc:docMk/>
            <pc:sldMk cId="3860403340" sldId="276"/>
            <ac:spMk id="21" creationId="{416A0E3C-60E6-4F39-BC55-5F7C224E1F7C}"/>
          </ac:spMkLst>
        </pc:spChg>
        <pc:spChg chg="add del">
          <ac:chgData name="Guest User" userId="" providerId="Windows Live" clId="Web-{324A9A7E-7449-4505-982B-59BDCB65A25D}" dt="2023-12-15T17:30:31.137" v="814"/>
          <ac:spMkLst>
            <pc:docMk/>
            <pc:sldMk cId="3860403340" sldId="276"/>
            <ac:spMk id="25" creationId="{3741B58E-3B65-4A01-A276-975AB2CF8A08}"/>
          </ac:spMkLst>
        </pc:spChg>
        <pc:spChg chg="add del">
          <ac:chgData name="Guest User" userId="" providerId="Windows Live" clId="Web-{324A9A7E-7449-4505-982B-59BDCB65A25D}" dt="2023-12-15T17:30:31.137" v="814"/>
          <ac:spMkLst>
            <pc:docMk/>
            <pc:sldMk cId="3860403340" sldId="276"/>
            <ac:spMk id="27" creationId="{7AAC67C3-831B-4AB1-A259-DFB839CAFAFC}"/>
          </ac:spMkLst>
        </pc:spChg>
        <pc:spChg chg="add">
          <ac:chgData name="Guest User" userId="" providerId="Windows Live" clId="Web-{324A9A7E-7449-4505-982B-59BDCB65A25D}" dt="2023-12-15T17:30:31.137" v="814"/>
          <ac:spMkLst>
            <pc:docMk/>
            <pc:sldMk cId="3860403340" sldId="276"/>
            <ac:spMk id="29" creationId="{3558DB37-9FEE-48A2-8578-ED0401573943}"/>
          </ac:spMkLst>
        </pc:spChg>
        <pc:spChg chg="add">
          <ac:chgData name="Guest User" userId="" providerId="Windows Live" clId="Web-{324A9A7E-7449-4505-982B-59BDCB65A25D}" dt="2023-12-15T17:30:31.137" v="814"/>
          <ac:spMkLst>
            <pc:docMk/>
            <pc:sldMk cId="3860403340" sldId="276"/>
            <ac:spMk id="30" creationId="{5F7FCCA6-00E2-4F74-A105-0D769872F243}"/>
          </ac:spMkLst>
        </pc:spChg>
        <pc:spChg chg="add">
          <ac:chgData name="Guest User" userId="" providerId="Windows Live" clId="Web-{324A9A7E-7449-4505-982B-59BDCB65A25D}" dt="2023-12-15T17:30:31.137" v="814"/>
          <ac:spMkLst>
            <pc:docMk/>
            <pc:sldMk cId="3860403340" sldId="276"/>
            <ac:spMk id="31" creationId="{359CEC61-F44B-43B3-B40F-AE38C5AF1D5F}"/>
          </ac:spMkLst>
        </pc:spChg>
        <pc:spChg chg="add">
          <ac:chgData name="Guest User" userId="" providerId="Windows Live" clId="Web-{324A9A7E-7449-4505-982B-59BDCB65A25D}" dt="2023-12-15T17:30:31.137" v="814"/>
          <ac:spMkLst>
            <pc:docMk/>
            <pc:sldMk cId="3860403340" sldId="276"/>
            <ac:spMk id="32" creationId="{416A0E3C-60E6-4F39-BC55-5F7C224E1F7C}"/>
          </ac:spMkLst>
        </pc:spChg>
        <pc:cxnChg chg="del">
          <ac:chgData name="Guest User" userId="" providerId="Windows Live" clId="Web-{324A9A7E-7449-4505-982B-59BDCB65A25D}" dt="2023-12-15T17:27:44.272" v="786"/>
          <ac:cxnSpMkLst>
            <pc:docMk/>
            <pc:sldMk cId="3860403340" sldId="276"/>
            <ac:cxnSpMk id="10" creationId="{1F5DC8C3-BA5F-4EED-BB9A-A14272BD82A1}"/>
          </ac:cxnSpMkLst>
        </pc:cxnChg>
        <pc:cxnChg chg="add">
          <ac:chgData name="Guest User" userId="" providerId="Windows Live" clId="Web-{324A9A7E-7449-4505-982B-59BDCB65A25D}" dt="2023-12-15T17:41:55.786" v="867"/>
          <ac:cxnSpMkLst>
            <pc:docMk/>
            <pc:sldMk cId="3860403340" sldId="276"/>
            <ac:cxnSpMk id="11" creationId="{C5025DAC-8B93-4160-B017-3A274A5828C0}"/>
          </ac:cxnSpMkLst>
        </pc:cxnChg>
        <pc:cxnChg chg="del">
          <ac:chgData name="Guest User" userId="" providerId="Windows Live" clId="Web-{324A9A7E-7449-4505-982B-59BDCB65A25D}" dt="2023-12-15T17:27:44.272" v="786"/>
          <ac:cxnSpMkLst>
            <pc:docMk/>
            <pc:sldMk cId="3860403340" sldId="276"/>
            <ac:cxnSpMk id="16" creationId="{ABCD2462-4C1E-401A-AC2D-F799A138B245}"/>
          </ac:cxnSpMkLst>
        </pc:cxnChg>
        <pc:cxnChg chg="add del">
          <ac:chgData name="Guest User" userId="" providerId="Windows Live" clId="Web-{324A9A7E-7449-4505-982B-59BDCB65A25D}" dt="2023-12-15T17:30:31.137" v="814"/>
          <ac:cxnSpMkLst>
            <pc:docMk/>
            <pc:sldMk cId="3860403340" sldId="276"/>
            <ac:cxnSpMk id="23" creationId="{C5025DAC-8B93-4160-B017-3A274A5828C0}"/>
          </ac:cxnSpMkLst>
        </pc:cxnChg>
        <pc:cxnChg chg="add">
          <ac:chgData name="Guest User" userId="" providerId="Windows Live" clId="Web-{324A9A7E-7449-4505-982B-59BDCB65A25D}" dt="2023-12-15T17:30:31.137" v="814"/>
          <ac:cxnSpMkLst>
            <pc:docMk/>
            <pc:sldMk cId="3860403340" sldId="276"/>
            <ac:cxnSpMk id="34" creationId="{C5025DAC-8B93-4160-B017-3A274A5828C0}"/>
          </ac:cxnSpMkLst>
        </pc:cxnChg>
      </pc:sldChg>
      <pc:sldChg chg="addSp delSp modSp new mod setBg">
        <pc:chgData name="Guest User" userId="" providerId="Windows Live" clId="Web-{324A9A7E-7449-4505-982B-59BDCB65A25D}" dt="2023-12-15T17:24:07.530" v="763" actId="1076"/>
        <pc:sldMkLst>
          <pc:docMk/>
          <pc:sldMk cId="2339561784" sldId="277"/>
        </pc:sldMkLst>
        <pc:spChg chg="mod">
          <ac:chgData name="Guest User" userId="" providerId="Windows Live" clId="Web-{324A9A7E-7449-4505-982B-59BDCB65A25D}" dt="2023-12-15T17:23:21.482" v="758" actId="20577"/>
          <ac:spMkLst>
            <pc:docMk/>
            <pc:sldMk cId="2339561784" sldId="277"/>
            <ac:spMk id="2" creationId="{AC1849E0-8CFC-487A-9D67-45BAC652F30C}"/>
          </ac:spMkLst>
        </pc:spChg>
        <pc:spChg chg="del">
          <ac:chgData name="Guest User" userId="" providerId="Windows Live" clId="Web-{324A9A7E-7449-4505-982B-59BDCB65A25D}" dt="2023-12-15T17:22:34.699" v="726"/>
          <ac:spMkLst>
            <pc:docMk/>
            <pc:sldMk cId="2339561784" sldId="277"/>
            <ac:spMk id="3" creationId="{E6140A6B-68BA-D62B-9FB4-40D667203EE0}"/>
          </ac:spMkLst>
        </pc:spChg>
        <pc:spChg chg="del">
          <ac:chgData name="Guest User" userId="" providerId="Windows Live" clId="Web-{324A9A7E-7449-4505-982B-59BDCB65A25D}" dt="2023-12-15T17:23:10.013" v="756"/>
          <ac:spMkLst>
            <pc:docMk/>
            <pc:sldMk cId="2339561784" sldId="277"/>
            <ac:spMk id="4" creationId="{B7B46752-18F7-98B2-EEFA-5DB23F248FC2}"/>
          </ac:spMkLst>
        </pc:spChg>
        <pc:spChg chg="add">
          <ac:chgData name="Guest User" userId="" providerId="Windows Live" clId="Web-{324A9A7E-7449-4505-982B-59BDCB65A25D}" dt="2023-12-15T17:23:14.872" v="757"/>
          <ac:spMkLst>
            <pc:docMk/>
            <pc:sldMk cId="2339561784" sldId="277"/>
            <ac:spMk id="10" creationId="{39E3965E-AC41-4711-9D10-E25ABB132D86}"/>
          </ac:spMkLst>
        </pc:spChg>
        <pc:spChg chg="add">
          <ac:chgData name="Guest User" userId="" providerId="Windows Live" clId="Web-{324A9A7E-7449-4505-982B-59BDCB65A25D}" dt="2023-12-15T17:23:14.872" v="757"/>
          <ac:spMkLst>
            <pc:docMk/>
            <pc:sldMk cId="2339561784" sldId="277"/>
            <ac:spMk id="14" creationId="{B4D0E555-16F6-44D0-BF56-AF5FF5BDE9D6}"/>
          </ac:spMkLst>
        </pc:spChg>
        <pc:spChg chg="add">
          <ac:chgData name="Guest User" userId="" providerId="Windows Live" clId="Web-{324A9A7E-7449-4505-982B-59BDCB65A25D}" dt="2023-12-15T17:23:14.872" v="757"/>
          <ac:spMkLst>
            <pc:docMk/>
            <pc:sldMk cId="2339561784" sldId="277"/>
            <ac:spMk id="16" creationId="{8117041D-1A7B-4ECA-AB68-3CFDB6726B8E}"/>
          </ac:spMkLst>
        </pc:spChg>
        <pc:picChg chg="add mod ord">
          <ac:chgData name="Guest User" userId="" providerId="Windows Live" clId="Web-{324A9A7E-7449-4505-982B-59BDCB65A25D}" dt="2023-12-15T17:24:07.530" v="763" actId="1076"/>
          <ac:picMkLst>
            <pc:docMk/>
            <pc:sldMk cId="2339561784" sldId="277"/>
            <ac:picMk id="5" creationId="{435DD65C-07CC-D858-8B8D-BCD4164375EF}"/>
          </ac:picMkLst>
        </pc:picChg>
        <pc:cxnChg chg="add">
          <ac:chgData name="Guest User" userId="" providerId="Windows Live" clId="Web-{324A9A7E-7449-4505-982B-59BDCB65A25D}" dt="2023-12-15T17:23:14.872" v="757"/>
          <ac:cxnSpMkLst>
            <pc:docMk/>
            <pc:sldMk cId="2339561784" sldId="277"/>
            <ac:cxnSpMk id="12" creationId="{1F5DC8C3-BA5F-4EED-BB9A-A14272BD82A1}"/>
          </ac:cxnSpMkLst>
        </pc:cxnChg>
        <pc:cxnChg chg="add">
          <ac:chgData name="Guest User" userId="" providerId="Windows Live" clId="Web-{324A9A7E-7449-4505-982B-59BDCB65A25D}" dt="2023-12-15T17:23:14.872" v="757"/>
          <ac:cxnSpMkLst>
            <pc:docMk/>
            <pc:sldMk cId="2339561784" sldId="277"/>
            <ac:cxnSpMk id="18" creationId="{ABCD2462-4C1E-401A-AC2D-F799A138B245}"/>
          </ac:cxnSpMkLst>
        </pc:cxnChg>
      </pc:sldChg>
      <pc:sldChg chg="modSp">
        <pc:chgData name="Guest User" userId="" providerId="Windows Live" clId="Web-{324A9A7E-7449-4505-982B-59BDCB65A25D}" dt="2023-12-15T17:28:46.305" v="795" actId="20577"/>
        <pc:sldMkLst>
          <pc:docMk/>
          <pc:sldMk cId="940875074" sldId="278"/>
        </pc:sldMkLst>
        <pc:spChg chg="mod">
          <ac:chgData name="Guest User" userId="" providerId="Windows Live" clId="Web-{324A9A7E-7449-4505-982B-59BDCB65A25D}" dt="2023-12-15T17:28:46.305" v="795" actId="20577"/>
          <ac:spMkLst>
            <pc:docMk/>
            <pc:sldMk cId="940875074" sldId="278"/>
            <ac:spMk id="2" creationId="{67BADB94-694E-AFC5-67A4-D738ADCC36EB}"/>
          </ac:spMkLst>
        </pc:spChg>
      </pc:sldChg>
      <pc:sldChg chg="modSp add replId">
        <pc:chgData name="Guest User" userId="" providerId="Windows Live" clId="Web-{324A9A7E-7449-4505-982B-59BDCB65A25D}" dt="2023-12-15T17:42:48.600" v="869" actId="20577"/>
        <pc:sldMkLst>
          <pc:docMk/>
          <pc:sldMk cId="3014891873" sldId="279"/>
        </pc:sldMkLst>
        <pc:spChg chg="mod">
          <ac:chgData name="Guest User" userId="" providerId="Windows Live" clId="Web-{324A9A7E-7449-4505-982B-59BDCB65A25D}" dt="2023-12-15T17:42:48.600" v="869" actId="20577"/>
          <ac:spMkLst>
            <pc:docMk/>
            <pc:sldMk cId="3014891873" sldId="279"/>
            <ac:spMk id="4" creationId="{83854B3F-0FD8-5C4A-4508-63224854EE23}"/>
          </ac:spMkLst>
        </pc:spChg>
      </pc:sldChg>
      <pc:sldChg chg="addSp delSp modSp new mod setBg setClrOvrMap">
        <pc:chgData name="Guest User" userId="" providerId="Windows Live" clId="Web-{324A9A7E-7449-4505-982B-59BDCB65A25D}" dt="2023-12-15T17:45:36.763" v="898" actId="14100"/>
        <pc:sldMkLst>
          <pc:docMk/>
          <pc:sldMk cId="1939549690" sldId="282"/>
        </pc:sldMkLst>
        <pc:spChg chg="mod">
          <ac:chgData name="Guest User" userId="" providerId="Windows Live" clId="Web-{324A9A7E-7449-4505-982B-59BDCB65A25D}" dt="2023-12-15T17:44:23.776" v="884"/>
          <ac:spMkLst>
            <pc:docMk/>
            <pc:sldMk cId="1939549690" sldId="282"/>
            <ac:spMk id="2" creationId="{9A908D84-05FF-E540-E37B-5158731A2A2D}"/>
          </ac:spMkLst>
        </pc:spChg>
        <pc:spChg chg="del">
          <ac:chgData name="Guest User" userId="" providerId="Windows Live" clId="Web-{324A9A7E-7449-4505-982B-59BDCB65A25D}" dt="2023-12-15T17:43:48.587" v="878"/>
          <ac:spMkLst>
            <pc:docMk/>
            <pc:sldMk cId="1939549690" sldId="282"/>
            <ac:spMk id="3" creationId="{0CBF1DAF-6580-1CFD-938E-8DA1589D1AB5}"/>
          </ac:spMkLst>
        </pc:spChg>
        <pc:spChg chg="del">
          <ac:chgData name="Guest User" userId="" providerId="Windows Live" clId="Web-{324A9A7E-7449-4505-982B-59BDCB65A25D}" dt="2023-12-15T17:44:07.885" v="881"/>
          <ac:spMkLst>
            <pc:docMk/>
            <pc:sldMk cId="1939549690" sldId="282"/>
            <ac:spMk id="4" creationId="{8C9EF162-9B9A-0B6A-88FC-D662E9DFB65F}"/>
          </ac:spMkLst>
        </pc:spChg>
        <pc:spChg chg="add del">
          <ac:chgData name="Guest User" userId="" providerId="Windows Live" clId="Web-{324A9A7E-7449-4505-982B-59BDCB65A25D}" dt="2023-12-15T17:45:00.105" v="888"/>
          <ac:spMkLst>
            <pc:docMk/>
            <pc:sldMk cId="1939549690" sldId="282"/>
            <ac:spMk id="9" creationId="{8568F39F-E489-4206-3D52-81F57A645B3A}"/>
          </ac:spMkLst>
        </pc:spChg>
        <pc:spChg chg="add">
          <ac:chgData name="Guest User" userId="" providerId="Windows Live" clId="Web-{324A9A7E-7449-4505-982B-59BDCB65A25D}" dt="2023-12-15T17:44:23.776" v="884"/>
          <ac:spMkLst>
            <pc:docMk/>
            <pc:sldMk cId="1939549690" sldId="282"/>
            <ac:spMk id="12" creationId="{416A0E3C-60E6-4F39-BC55-5F7C224E1F7C}"/>
          </ac:spMkLst>
        </pc:spChg>
        <pc:spChg chg="add">
          <ac:chgData name="Guest User" userId="" providerId="Windows Live" clId="Web-{324A9A7E-7449-4505-982B-59BDCB65A25D}" dt="2023-12-15T17:44:23.776" v="884"/>
          <ac:spMkLst>
            <pc:docMk/>
            <pc:sldMk cId="1939549690" sldId="282"/>
            <ac:spMk id="16" creationId="{E844E128-FF69-4E9F-8327-6B504B3C5AE1}"/>
          </ac:spMkLst>
        </pc:spChg>
        <pc:picChg chg="add del mod ord">
          <ac:chgData name="Guest User" userId="" providerId="Windows Live" clId="Web-{324A9A7E-7449-4505-982B-59BDCB65A25D}" dt="2023-12-15T17:44:54.778" v="887"/>
          <ac:picMkLst>
            <pc:docMk/>
            <pc:sldMk cId="1939549690" sldId="282"/>
            <ac:picMk id="5" creationId="{A1E30081-2DF8-807E-D5CC-3E8C394DDC15}"/>
          </ac:picMkLst>
        </pc:picChg>
        <pc:picChg chg="add mod">
          <ac:chgData name="Guest User" userId="" providerId="Windows Live" clId="Web-{324A9A7E-7449-4505-982B-59BDCB65A25D}" dt="2023-12-15T17:45:36.763" v="898" actId="14100"/>
          <ac:picMkLst>
            <pc:docMk/>
            <pc:sldMk cId="1939549690" sldId="282"/>
            <ac:picMk id="6" creationId="{7AE0B739-DFF5-8A82-9DC4-C41990881B13}"/>
          </ac:picMkLst>
        </pc:picChg>
        <pc:cxnChg chg="add">
          <ac:chgData name="Guest User" userId="" providerId="Windows Live" clId="Web-{324A9A7E-7449-4505-982B-59BDCB65A25D}" dt="2023-12-15T17:44:23.776" v="884"/>
          <ac:cxnSpMkLst>
            <pc:docMk/>
            <pc:sldMk cId="1939549690" sldId="282"/>
            <ac:cxnSpMk id="14" creationId="{C5025DAC-8B93-4160-B017-3A274A5828C0}"/>
          </ac:cxnSpMkLst>
        </pc:cxnChg>
        <pc:cxnChg chg="add">
          <ac:chgData name="Guest User" userId="" providerId="Windows Live" clId="Web-{324A9A7E-7449-4505-982B-59BDCB65A25D}" dt="2023-12-15T17:44:23.776" v="884"/>
          <ac:cxnSpMkLst>
            <pc:docMk/>
            <pc:sldMk cId="1939549690" sldId="282"/>
            <ac:cxnSpMk id="18" creationId="{055CEADF-09EA-423C-8C45-F94AF44D5AF0}"/>
          </ac:cxnSpMkLst>
        </pc:cxnChg>
      </pc:sldChg>
      <pc:sldChg chg="modSp">
        <pc:chgData name="Guest User" userId="" providerId="Windows Live" clId="Web-{324A9A7E-7449-4505-982B-59BDCB65A25D}" dt="2023-12-15T18:29:53.918" v="908" actId="1076"/>
        <pc:sldMkLst>
          <pc:docMk/>
          <pc:sldMk cId="168541534" sldId="287"/>
        </pc:sldMkLst>
        <pc:spChg chg="mod">
          <ac:chgData name="Guest User" userId="" providerId="Windows Live" clId="Web-{324A9A7E-7449-4505-982B-59BDCB65A25D}" dt="2023-12-15T18:29:50.449" v="907" actId="1076"/>
          <ac:spMkLst>
            <pc:docMk/>
            <pc:sldMk cId="168541534" sldId="287"/>
            <ac:spMk id="8" creationId="{4C936D6D-150F-6767-9CA6-1C92FFC00F4A}"/>
          </ac:spMkLst>
        </pc:spChg>
        <pc:picChg chg="mod">
          <ac:chgData name="Guest User" userId="" providerId="Windows Live" clId="Web-{324A9A7E-7449-4505-982B-59BDCB65A25D}" dt="2023-12-15T18:29:53.918" v="908" actId="1076"/>
          <ac:picMkLst>
            <pc:docMk/>
            <pc:sldMk cId="168541534" sldId="287"/>
            <ac:picMk id="3" creationId="{3D7601E3-828F-62B5-7134-7A8805A8257F}"/>
          </ac:picMkLst>
        </pc:picChg>
      </pc:sldChg>
      <pc:sldChg chg="addSp modSp new mod setBg">
        <pc:chgData name="Guest User" userId="" providerId="Windows Live" clId="Web-{324A9A7E-7449-4505-982B-59BDCB65A25D}" dt="2023-12-15T18:39:10.937" v="935" actId="20577"/>
        <pc:sldMkLst>
          <pc:docMk/>
          <pc:sldMk cId="1079159111" sldId="290"/>
        </pc:sldMkLst>
        <pc:spChg chg="mod">
          <ac:chgData name="Guest User" userId="" providerId="Windows Live" clId="Web-{324A9A7E-7449-4505-982B-59BDCB65A25D}" dt="2023-12-15T18:39:10.937" v="935" actId="20577"/>
          <ac:spMkLst>
            <pc:docMk/>
            <pc:sldMk cId="1079159111" sldId="290"/>
            <ac:spMk id="2" creationId="{42F9E6FE-1F2A-22D3-780E-053C68C46C31}"/>
          </ac:spMkLst>
        </pc:spChg>
        <pc:spChg chg="mod">
          <ac:chgData name="Guest User" userId="" providerId="Windows Live" clId="Web-{324A9A7E-7449-4505-982B-59BDCB65A25D}" dt="2023-12-15T18:32:50.939" v="930" actId="1076"/>
          <ac:spMkLst>
            <pc:docMk/>
            <pc:sldMk cId="1079159111" sldId="290"/>
            <ac:spMk id="3" creationId="{8A1D44B6-F660-E11F-D45A-D4325548317A}"/>
          </ac:spMkLst>
        </pc:spChg>
        <pc:spChg chg="add">
          <ac:chgData name="Guest User" userId="" providerId="Windows Live" clId="Web-{324A9A7E-7449-4505-982B-59BDCB65A25D}" dt="2023-12-15T18:31:54.422" v="924"/>
          <ac:spMkLst>
            <pc:docMk/>
            <pc:sldMk cId="1079159111" sldId="290"/>
            <ac:spMk id="8" creationId="{3558DB37-9FEE-48A2-8578-ED0401573943}"/>
          </ac:spMkLst>
        </pc:spChg>
        <pc:spChg chg="add">
          <ac:chgData name="Guest User" userId="" providerId="Windows Live" clId="Web-{324A9A7E-7449-4505-982B-59BDCB65A25D}" dt="2023-12-15T18:31:54.422" v="924"/>
          <ac:spMkLst>
            <pc:docMk/>
            <pc:sldMk cId="1079159111" sldId="290"/>
            <ac:spMk id="10" creationId="{5F7FCCA6-00E2-4F74-A105-0D769872F243}"/>
          </ac:spMkLst>
        </pc:spChg>
        <pc:spChg chg="add">
          <ac:chgData name="Guest User" userId="" providerId="Windows Live" clId="Web-{324A9A7E-7449-4505-982B-59BDCB65A25D}" dt="2023-12-15T18:31:54.422" v="924"/>
          <ac:spMkLst>
            <pc:docMk/>
            <pc:sldMk cId="1079159111" sldId="290"/>
            <ac:spMk id="12" creationId="{359CEC61-F44B-43B3-B40F-AE38C5AF1D5F}"/>
          </ac:spMkLst>
        </pc:spChg>
      </pc:sldChg>
      <pc:sldChg chg="modSp">
        <pc:chgData name="Guest User" userId="" providerId="Windows Live" clId="Web-{324A9A7E-7449-4505-982B-59BDCB65A25D}" dt="2023-12-15T21:04:21.524" v="946" actId="20577"/>
        <pc:sldMkLst>
          <pc:docMk/>
          <pc:sldMk cId="1120631872" sldId="294"/>
        </pc:sldMkLst>
        <pc:spChg chg="mod">
          <ac:chgData name="Guest User" userId="" providerId="Windows Live" clId="Web-{324A9A7E-7449-4505-982B-59BDCB65A25D}" dt="2023-12-15T21:04:21.524" v="946" actId="20577"/>
          <ac:spMkLst>
            <pc:docMk/>
            <pc:sldMk cId="1120631872" sldId="294"/>
            <ac:spMk id="2" creationId="{13714968-EE24-79AF-7285-C8FCAB2A14B8}"/>
          </ac:spMkLst>
        </pc:spChg>
      </pc:sldChg>
      <pc:sldMasterChg chg="del delSldLayout">
        <pc:chgData name="Guest User" userId="" providerId="Windows Live" clId="Web-{324A9A7E-7449-4505-982B-59BDCB65A25D}" dt="2023-12-15T04:17:10.375" v="0"/>
        <pc:sldMasterMkLst>
          <pc:docMk/>
          <pc:sldMasterMk cId="2020455324" sldId="2147483648"/>
        </pc:sldMasterMkLst>
        <pc:sldLayoutChg chg="del">
          <pc:chgData name="Guest User" userId="" providerId="Windows Live" clId="Web-{324A9A7E-7449-4505-982B-59BDCB65A25D}" dt="2023-12-15T04:17:10.375" v="0"/>
          <pc:sldLayoutMkLst>
            <pc:docMk/>
            <pc:sldMasterMk cId="2020455324" sldId="2147483648"/>
            <pc:sldLayoutMk cId="229570375" sldId="2147483649"/>
          </pc:sldLayoutMkLst>
        </pc:sldLayoutChg>
        <pc:sldLayoutChg chg="del">
          <pc:chgData name="Guest User" userId="" providerId="Windows Live" clId="Web-{324A9A7E-7449-4505-982B-59BDCB65A25D}" dt="2023-12-15T04:17:10.375" v="0"/>
          <pc:sldLayoutMkLst>
            <pc:docMk/>
            <pc:sldMasterMk cId="2020455324" sldId="2147483648"/>
            <pc:sldLayoutMk cId="3361630710" sldId="2147483650"/>
          </pc:sldLayoutMkLst>
        </pc:sldLayoutChg>
        <pc:sldLayoutChg chg="del">
          <pc:chgData name="Guest User" userId="" providerId="Windows Live" clId="Web-{324A9A7E-7449-4505-982B-59BDCB65A25D}" dt="2023-12-15T04:17:10.375" v="0"/>
          <pc:sldLayoutMkLst>
            <pc:docMk/>
            <pc:sldMasterMk cId="2020455324" sldId="2147483648"/>
            <pc:sldLayoutMk cId="2037463666" sldId="2147483651"/>
          </pc:sldLayoutMkLst>
        </pc:sldLayoutChg>
        <pc:sldLayoutChg chg="del">
          <pc:chgData name="Guest User" userId="" providerId="Windows Live" clId="Web-{324A9A7E-7449-4505-982B-59BDCB65A25D}" dt="2023-12-15T04:17:10.375" v="0"/>
          <pc:sldLayoutMkLst>
            <pc:docMk/>
            <pc:sldMasterMk cId="2020455324" sldId="2147483648"/>
            <pc:sldLayoutMk cId="1953714840" sldId="2147483652"/>
          </pc:sldLayoutMkLst>
        </pc:sldLayoutChg>
        <pc:sldLayoutChg chg="del">
          <pc:chgData name="Guest User" userId="" providerId="Windows Live" clId="Web-{324A9A7E-7449-4505-982B-59BDCB65A25D}" dt="2023-12-15T04:17:10.375" v="0"/>
          <pc:sldLayoutMkLst>
            <pc:docMk/>
            <pc:sldMasterMk cId="2020455324" sldId="2147483648"/>
            <pc:sldLayoutMk cId="285667686" sldId="2147483653"/>
          </pc:sldLayoutMkLst>
        </pc:sldLayoutChg>
        <pc:sldLayoutChg chg="del">
          <pc:chgData name="Guest User" userId="" providerId="Windows Live" clId="Web-{324A9A7E-7449-4505-982B-59BDCB65A25D}" dt="2023-12-15T04:17:10.375" v="0"/>
          <pc:sldLayoutMkLst>
            <pc:docMk/>
            <pc:sldMasterMk cId="2020455324" sldId="2147483648"/>
            <pc:sldLayoutMk cId="2497124126" sldId="2147483654"/>
          </pc:sldLayoutMkLst>
        </pc:sldLayoutChg>
        <pc:sldLayoutChg chg="del">
          <pc:chgData name="Guest User" userId="" providerId="Windows Live" clId="Web-{324A9A7E-7449-4505-982B-59BDCB65A25D}" dt="2023-12-15T04:17:10.375" v="0"/>
          <pc:sldLayoutMkLst>
            <pc:docMk/>
            <pc:sldMasterMk cId="2020455324" sldId="2147483648"/>
            <pc:sldLayoutMk cId="3506677041" sldId="2147483655"/>
          </pc:sldLayoutMkLst>
        </pc:sldLayoutChg>
        <pc:sldLayoutChg chg="del">
          <pc:chgData name="Guest User" userId="" providerId="Windows Live" clId="Web-{324A9A7E-7449-4505-982B-59BDCB65A25D}" dt="2023-12-15T04:17:10.375" v="0"/>
          <pc:sldLayoutMkLst>
            <pc:docMk/>
            <pc:sldMasterMk cId="2020455324" sldId="2147483648"/>
            <pc:sldLayoutMk cId="2628163796" sldId="2147483656"/>
          </pc:sldLayoutMkLst>
        </pc:sldLayoutChg>
        <pc:sldLayoutChg chg="del">
          <pc:chgData name="Guest User" userId="" providerId="Windows Live" clId="Web-{324A9A7E-7449-4505-982B-59BDCB65A25D}" dt="2023-12-15T04:17:10.375" v="0"/>
          <pc:sldLayoutMkLst>
            <pc:docMk/>
            <pc:sldMasterMk cId="2020455324" sldId="2147483648"/>
            <pc:sldLayoutMk cId="2651111070" sldId="2147483657"/>
          </pc:sldLayoutMkLst>
        </pc:sldLayoutChg>
        <pc:sldLayoutChg chg="del">
          <pc:chgData name="Guest User" userId="" providerId="Windows Live" clId="Web-{324A9A7E-7449-4505-982B-59BDCB65A25D}" dt="2023-12-15T04:17:10.375" v="0"/>
          <pc:sldLayoutMkLst>
            <pc:docMk/>
            <pc:sldMasterMk cId="2020455324" sldId="2147483648"/>
            <pc:sldLayoutMk cId="3928848316" sldId="2147483658"/>
          </pc:sldLayoutMkLst>
        </pc:sldLayoutChg>
        <pc:sldLayoutChg chg="del">
          <pc:chgData name="Guest User" userId="" providerId="Windows Live" clId="Web-{324A9A7E-7449-4505-982B-59BDCB65A25D}" dt="2023-12-15T04:17:10.375" v="0"/>
          <pc:sldLayoutMkLst>
            <pc:docMk/>
            <pc:sldMasterMk cId="2020455324" sldId="2147483648"/>
            <pc:sldLayoutMk cId="1111962285" sldId="2147483659"/>
          </pc:sldLayoutMkLst>
        </pc:sldLayoutChg>
      </pc:sldMasterChg>
      <pc:sldMasterChg chg="add del addSldLayout delSldLayout modSldLayout">
        <pc:chgData name="Guest User" userId="" providerId="Windows Live" clId="Web-{324A9A7E-7449-4505-982B-59BDCB65A25D}" dt="2023-12-15T04:17:41.813" v="5"/>
        <pc:sldMasterMkLst>
          <pc:docMk/>
          <pc:sldMasterMk cId="629135040" sldId="2147483660"/>
        </pc:sldMasterMkLst>
        <pc:sldLayoutChg chg="add del mod replId">
          <pc:chgData name="Guest User" userId="" providerId="Windows Live" clId="Web-{324A9A7E-7449-4505-982B-59BDCB65A25D}" dt="2023-12-15T04:17:41.813" v="5"/>
          <pc:sldLayoutMkLst>
            <pc:docMk/>
            <pc:sldMasterMk cId="629135040" sldId="2147483660"/>
            <pc:sldLayoutMk cId="1643961309" sldId="2147483661"/>
          </pc:sldLayoutMkLst>
        </pc:sldLayoutChg>
        <pc:sldLayoutChg chg="add del mod replId">
          <pc:chgData name="Guest User" userId="" providerId="Windows Live" clId="Web-{324A9A7E-7449-4505-982B-59BDCB65A25D}" dt="2023-12-15T04:17:41.813" v="5"/>
          <pc:sldLayoutMkLst>
            <pc:docMk/>
            <pc:sldMasterMk cId="629135040" sldId="2147483660"/>
            <pc:sldLayoutMk cId="1713899925" sldId="2147483662"/>
          </pc:sldLayoutMkLst>
        </pc:sldLayoutChg>
        <pc:sldLayoutChg chg="add del mod replId">
          <pc:chgData name="Guest User" userId="" providerId="Windows Live" clId="Web-{324A9A7E-7449-4505-982B-59BDCB65A25D}" dt="2023-12-15T04:17:41.813" v="5"/>
          <pc:sldLayoutMkLst>
            <pc:docMk/>
            <pc:sldMasterMk cId="629135040" sldId="2147483660"/>
            <pc:sldLayoutMk cId="4237472459" sldId="2147483663"/>
          </pc:sldLayoutMkLst>
        </pc:sldLayoutChg>
        <pc:sldLayoutChg chg="add del mod replId">
          <pc:chgData name="Guest User" userId="" providerId="Windows Live" clId="Web-{324A9A7E-7449-4505-982B-59BDCB65A25D}" dt="2023-12-15T04:17:41.813" v="5"/>
          <pc:sldLayoutMkLst>
            <pc:docMk/>
            <pc:sldMasterMk cId="629135040" sldId="2147483660"/>
            <pc:sldLayoutMk cId="543624992" sldId="2147483664"/>
          </pc:sldLayoutMkLst>
        </pc:sldLayoutChg>
        <pc:sldLayoutChg chg="add del mod replId">
          <pc:chgData name="Guest User" userId="" providerId="Windows Live" clId="Web-{324A9A7E-7449-4505-982B-59BDCB65A25D}" dt="2023-12-15T04:17:41.813" v="5"/>
          <pc:sldLayoutMkLst>
            <pc:docMk/>
            <pc:sldMasterMk cId="629135040" sldId="2147483660"/>
            <pc:sldLayoutMk cId="479873443" sldId="2147483665"/>
          </pc:sldLayoutMkLst>
        </pc:sldLayoutChg>
        <pc:sldLayoutChg chg="add del mod replId">
          <pc:chgData name="Guest User" userId="" providerId="Windows Live" clId="Web-{324A9A7E-7449-4505-982B-59BDCB65A25D}" dt="2023-12-15T04:17:41.813" v="5"/>
          <pc:sldLayoutMkLst>
            <pc:docMk/>
            <pc:sldMasterMk cId="629135040" sldId="2147483660"/>
            <pc:sldLayoutMk cId="575761633" sldId="2147483666"/>
          </pc:sldLayoutMkLst>
        </pc:sldLayoutChg>
        <pc:sldLayoutChg chg="add del mod replId">
          <pc:chgData name="Guest User" userId="" providerId="Windows Live" clId="Web-{324A9A7E-7449-4505-982B-59BDCB65A25D}" dt="2023-12-15T04:17:41.813" v="5"/>
          <pc:sldLayoutMkLst>
            <pc:docMk/>
            <pc:sldMasterMk cId="629135040" sldId="2147483660"/>
            <pc:sldLayoutMk cId="12651582" sldId="2147483667"/>
          </pc:sldLayoutMkLst>
        </pc:sldLayoutChg>
        <pc:sldLayoutChg chg="add del mod replId">
          <pc:chgData name="Guest User" userId="" providerId="Windows Live" clId="Web-{324A9A7E-7449-4505-982B-59BDCB65A25D}" dt="2023-12-15T04:17:41.813" v="5"/>
          <pc:sldLayoutMkLst>
            <pc:docMk/>
            <pc:sldMasterMk cId="629135040" sldId="2147483660"/>
            <pc:sldLayoutMk cId="3685239992" sldId="2147483668"/>
          </pc:sldLayoutMkLst>
        </pc:sldLayoutChg>
        <pc:sldLayoutChg chg="add del mod replId">
          <pc:chgData name="Guest User" userId="" providerId="Windows Live" clId="Web-{324A9A7E-7449-4505-982B-59BDCB65A25D}" dt="2023-12-15T04:17:41.813" v="5"/>
          <pc:sldLayoutMkLst>
            <pc:docMk/>
            <pc:sldMasterMk cId="629135040" sldId="2147483660"/>
            <pc:sldLayoutMk cId="1583947383" sldId="2147483669"/>
          </pc:sldLayoutMkLst>
        </pc:sldLayoutChg>
        <pc:sldLayoutChg chg="add del mod replId">
          <pc:chgData name="Guest User" userId="" providerId="Windows Live" clId="Web-{324A9A7E-7449-4505-982B-59BDCB65A25D}" dt="2023-12-15T04:17:41.813" v="5"/>
          <pc:sldLayoutMkLst>
            <pc:docMk/>
            <pc:sldMasterMk cId="629135040" sldId="2147483660"/>
            <pc:sldLayoutMk cId="4088655345" sldId="2147483670"/>
          </pc:sldLayoutMkLst>
        </pc:sldLayoutChg>
        <pc:sldLayoutChg chg="add del mod replId">
          <pc:chgData name="Guest User" userId="" providerId="Windows Live" clId="Web-{324A9A7E-7449-4505-982B-59BDCB65A25D}" dt="2023-12-15T04:17:41.813" v="5"/>
          <pc:sldLayoutMkLst>
            <pc:docMk/>
            <pc:sldMasterMk cId="629135040" sldId="2147483660"/>
            <pc:sldLayoutMk cId="2399418853" sldId="2147483671"/>
          </pc:sldLayoutMkLst>
        </pc:sldLayoutChg>
      </pc:sldMasterChg>
      <pc:sldMasterChg chg="add del replId addSldLayout delSldLayout">
        <pc:chgData name="Guest User" userId="" providerId="Windows Live" clId="Web-{324A9A7E-7449-4505-982B-59BDCB65A25D}" dt="2023-12-15T04:17:25.234" v="2"/>
        <pc:sldMasterMkLst>
          <pc:docMk/>
          <pc:sldMasterMk cId="143125446" sldId="2147483672"/>
        </pc:sldMasterMkLst>
        <pc:sldLayoutChg chg="add del">
          <pc:chgData name="Guest User" userId="" providerId="Windows Live" clId="Web-{324A9A7E-7449-4505-982B-59BDCB65A25D}" dt="2023-12-15T04:17:25.234" v="2"/>
          <pc:sldLayoutMkLst>
            <pc:docMk/>
            <pc:sldMasterMk cId="143125446" sldId="2147483672"/>
            <pc:sldLayoutMk cId="2465475239" sldId="2147483673"/>
          </pc:sldLayoutMkLst>
        </pc:sldLayoutChg>
        <pc:sldLayoutChg chg="add del replId">
          <pc:chgData name="Guest User" userId="" providerId="Windows Live" clId="Web-{324A9A7E-7449-4505-982B-59BDCB65A25D}" dt="2023-12-15T04:17:25.234" v="2"/>
          <pc:sldLayoutMkLst>
            <pc:docMk/>
            <pc:sldMasterMk cId="143125446" sldId="2147483672"/>
            <pc:sldLayoutMk cId="3655046263" sldId="2147483674"/>
          </pc:sldLayoutMkLst>
        </pc:sldLayoutChg>
        <pc:sldLayoutChg chg="add del replId">
          <pc:chgData name="Guest User" userId="" providerId="Windows Live" clId="Web-{324A9A7E-7449-4505-982B-59BDCB65A25D}" dt="2023-12-15T04:17:25.234" v="2"/>
          <pc:sldLayoutMkLst>
            <pc:docMk/>
            <pc:sldMasterMk cId="143125446" sldId="2147483672"/>
            <pc:sldLayoutMk cId="801143700" sldId="2147483675"/>
          </pc:sldLayoutMkLst>
        </pc:sldLayoutChg>
        <pc:sldLayoutChg chg="add del replId">
          <pc:chgData name="Guest User" userId="" providerId="Windows Live" clId="Web-{324A9A7E-7449-4505-982B-59BDCB65A25D}" dt="2023-12-15T04:17:25.234" v="2"/>
          <pc:sldLayoutMkLst>
            <pc:docMk/>
            <pc:sldMasterMk cId="143125446" sldId="2147483672"/>
            <pc:sldLayoutMk cId="1603203579" sldId="2147483676"/>
          </pc:sldLayoutMkLst>
        </pc:sldLayoutChg>
        <pc:sldLayoutChg chg="add del replId">
          <pc:chgData name="Guest User" userId="" providerId="Windows Live" clId="Web-{324A9A7E-7449-4505-982B-59BDCB65A25D}" dt="2023-12-15T04:17:25.234" v="2"/>
          <pc:sldLayoutMkLst>
            <pc:docMk/>
            <pc:sldMasterMk cId="143125446" sldId="2147483672"/>
            <pc:sldLayoutMk cId="3895304881" sldId="2147483677"/>
          </pc:sldLayoutMkLst>
        </pc:sldLayoutChg>
        <pc:sldLayoutChg chg="add del replId">
          <pc:chgData name="Guest User" userId="" providerId="Windows Live" clId="Web-{324A9A7E-7449-4505-982B-59BDCB65A25D}" dt="2023-12-15T04:17:25.234" v="2"/>
          <pc:sldLayoutMkLst>
            <pc:docMk/>
            <pc:sldMasterMk cId="143125446" sldId="2147483672"/>
            <pc:sldLayoutMk cId="1477152245" sldId="2147483678"/>
          </pc:sldLayoutMkLst>
        </pc:sldLayoutChg>
        <pc:sldLayoutChg chg="add del replId">
          <pc:chgData name="Guest User" userId="" providerId="Windows Live" clId="Web-{324A9A7E-7449-4505-982B-59BDCB65A25D}" dt="2023-12-15T04:17:25.234" v="2"/>
          <pc:sldLayoutMkLst>
            <pc:docMk/>
            <pc:sldMasterMk cId="143125446" sldId="2147483672"/>
            <pc:sldLayoutMk cId="2738723820" sldId="2147483679"/>
          </pc:sldLayoutMkLst>
        </pc:sldLayoutChg>
        <pc:sldLayoutChg chg="add del replId">
          <pc:chgData name="Guest User" userId="" providerId="Windows Live" clId="Web-{324A9A7E-7449-4505-982B-59BDCB65A25D}" dt="2023-12-15T04:17:25.234" v="2"/>
          <pc:sldLayoutMkLst>
            <pc:docMk/>
            <pc:sldMasterMk cId="143125446" sldId="2147483672"/>
            <pc:sldLayoutMk cId="3235728983" sldId="2147483680"/>
          </pc:sldLayoutMkLst>
        </pc:sldLayoutChg>
        <pc:sldLayoutChg chg="add del replId">
          <pc:chgData name="Guest User" userId="" providerId="Windows Live" clId="Web-{324A9A7E-7449-4505-982B-59BDCB65A25D}" dt="2023-12-15T04:17:25.234" v="2"/>
          <pc:sldLayoutMkLst>
            <pc:docMk/>
            <pc:sldMasterMk cId="143125446" sldId="2147483672"/>
            <pc:sldLayoutMk cId="4076412652" sldId="2147483681"/>
          </pc:sldLayoutMkLst>
        </pc:sldLayoutChg>
        <pc:sldLayoutChg chg="add del replId">
          <pc:chgData name="Guest User" userId="" providerId="Windows Live" clId="Web-{324A9A7E-7449-4505-982B-59BDCB65A25D}" dt="2023-12-15T04:17:25.234" v="2"/>
          <pc:sldLayoutMkLst>
            <pc:docMk/>
            <pc:sldMasterMk cId="143125446" sldId="2147483672"/>
            <pc:sldLayoutMk cId="129695676" sldId="2147483682"/>
          </pc:sldLayoutMkLst>
        </pc:sldLayoutChg>
        <pc:sldLayoutChg chg="add del replId">
          <pc:chgData name="Guest User" userId="" providerId="Windows Live" clId="Web-{324A9A7E-7449-4505-982B-59BDCB65A25D}" dt="2023-12-15T04:17:25.234" v="2"/>
          <pc:sldLayoutMkLst>
            <pc:docMk/>
            <pc:sldMasterMk cId="143125446" sldId="2147483672"/>
            <pc:sldLayoutMk cId="964518097" sldId="2147483683"/>
          </pc:sldLayoutMkLst>
        </pc:sldLayoutChg>
      </pc:sldMasterChg>
      <pc:sldMasterChg chg="add del replId addSldLayout delSldLayout">
        <pc:chgData name="Guest User" userId="" providerId="Windows Live" clId="Web-{324A9A7E-7449-4505-982B-59BDCB65A25D}" dt="2023-12-15T04:18:39.440" v="22"/>
        <pc:sldMasterMkLst>
          <pc:docMk/>
          <pc:sldMasterMk cId="563400714" sldId="2147483672"/>
        </pc:sldMasterMkLst>
        <pc:sldLayoutChg chg="add del">
          <pc:chgData name="Guest User" userId="" providerId="Windows Live" clId="Web-{324A9A7E-7449-4505-982B-59BDCB65A25D}" dt="2023-12-15T04:18:39.440" v="22"/>
          <pc:sldLayoutMkLst>
            <pc:docMk/>
            <pc:sldMasterMk cId="563400714" sldId="2147483672"/>
            <pc:sldLayoutMk cId="4135396856" sldId="2147483673"/>
          </pc:sldLayoutMkLst>
        </pc:sldLayoutChg>
        <pc:sldLayoutChg chg="add del replId">
          <pc:chgData name="Guest User" userId="" providerId="Windows Live" clId="Web-{324A9A7E-7449-4505-982B-59BDCB65A25D}" dt="2023-12-15T04:18:39.440" v="22"/>
          <pc:sldLayoutMkLst>
            <pc:docMk/>
            <pc:sldMasterMk cId="563400714" sldId="2147483672"/>
            <pc:sldLayoutMk cId="1787215253" sldId="2147483674"/>
          </pc:sldLayoutMkLst>
        </pc:sldLayoutChg>
        <pc:sldLayoutChg chg="add del replId">
          <pc:chgData name="Guest User" userId="" providerId="Windows Live" clId="Web-{324A9A7E-7449-4505-982B-59BDCB65A25D}" dt="2023-12-15T04:18:39.440" v="22"/>
          <pc:sldLayoutMkLst>
            <pc:docMk/>
            <pc:sldMasterMk cId="563400714" sldId="2147483672"/>
            <pc:sldLayoutMk cId="2143743072" sldId="2147483675"/>
          </pc:sldLayoutMkLst>
        </pc:sldLayoutChg>
        <pc:sldLayoutChg chg="add del replId">
          <pc:chgData name="Guest User" userId="" providerId="Windows Live" clId="Web-{324A9A7E-7449-4505-982B-59BDCB65A25D}" dt="2023-12-15T04:18:39.440" v="22"/>
          <pc:sldLayoutMkLst>
            <pc:docMk/>
            <pc:sldMasterMk cId="563400714" sldId="2147483672"/>
            <pc:sldLayoutMk cId="659272527" sldId="2147483676"/>
          </pc:sldLayoutMkLst>
        </pc:sldLayoutChg>
        <pc:sldLayoutChg chg="add del replId">
          <pc:chgData name="Guest User" userId="" providerId="Windows Live" clId="Web-{324A9A7E-7449-4505-982B-59BDCB65A25D}" dt="2023-12-15T04:18:39.440" v="22"/>
          <pc:sldLayoutMkLst>
            <pc:docMk/>
            <pc:sldMasterMk cId="563400714" sldId="2147483672"/>
            <pc:sldLayoutMk cId="1006037219" sldId="2147483677"/>
          </pc:sldLayoutMkLst>
        </pc:sldLayoutChg>
        <pc:sldLayoutChg chg="add del replId">
          <pc:chgData name="Guest User" userId="" providerId="Windows Live" clId="Web-{324A9A7E-7449-4505-982B-59BDCB65A25D}" dt="2023-12-15T04:18:39.440" v="22"/>
          <pc:sldLayoutMkLst>
            <pc:docMk/>
            <pc:sldMasterMk cId="563400714" sldId="2147483672"/>
            <pc:sldLayoutMk cId="33806195" sldId="2147483678"/>
          </pc:sldLayoutMkLst>
        </pc:sldLayoutChg>
        <pc:sldLayoutChg chg="add del replId">
          <pc:chgData name="Guest User" userId="" providerId="Windows Live" clId="Web-{324A9A7E-7449-4505-982B-59BDCB65A25D}" dt="2023-12-15T04:18:39.440" v="22"/>
          <pc:sldLayoutMkLst>
            <pc:docMk/>
            <pc:sldMasterMk cId="563400714" sldId="2147483672"/>
            <pc:sldLayoutMk cId="3764002314" sldId="2147483679"/>
          </pc:sldLayoutMkLst>
        </pc:sldLayoutChg>
        <pc:sldLayoutChg chg="add del replId">
          <pc:chgData name="Guest User" userId="" providerId="Windows Live" clId="Web-{324A9A7E-7449-4505-982B-59BDCB65A25D}" dt="2023-12-15T04:18:39.440" v="22"/>
          <pc:sldLayoutMkLst>
            <pc:docMk/>
            <pc:sldMasterMk cId="563400714" sldId="2147483672"/>
            <pc:sldLayoutMk cId="246644754" sldId="2147483680"/>
          </pc:sldLayoutMkLst>
        </pc:sldLayoutChg>
        <pc:sldLayoutChg chg="add del replId">
          <pc:chgData name="Guest User" userId="" providerId="Windows Live" clId="Web-{324A9A7E-7449-4505-982B-59BDCB65A25D}" dt="2023-12-15T04:18:39.440" v="22"/>
          <pc:sldLayoutMkLst>
            <pc:docMk/>
            <pc:sldMasterMk cId="563400714" sldId="2147483672"/>
            <pc:sldLayoutMk cId="1342936204" sldId="2147483681"/>
          </pc:sldLayoutMkLst>
        </pc:sldLayoutChg>
        <pc:sldLayoutChg chg="add del replId">
          <pc:chgData name="Guest User" userId="" providerId="Windows Live" clId="Web-{324A9A7E-7449-4505-982B-59BDCB65A25D}" dt="2023-12-15T04:18:39.440" v="22"/>
          <pc:sldLayoutMkLst>
            <pc:docMk/>
            <pc:sldMasterMk cId="563400714" sldId="2147483672"/>
            <pc:sldLayoutMk cId="2621467285" sldId="2147483682"/>
          </pc:sldLayoutMkLst>
        </pc:sldLayoutChg>
        <pc:sldLayoutChg chg="add del replId">
          <pc:chgData name="Guest User" userId="" providerId="Windows Live" clId="Web-{324A9A7E-7449-4505-982B-59BDCB65A25D}" dt="2023-12-15T04:18:39.440" v="22"/>
          <pc:sldLayoutMkLst>
            <pc:docMk/>
            <pc:sldMasterMk cId="563400714" sldId="2147483672"/>
            <pc:sldLayoutMk cId="1397721032" sldId="2147483683"/>
          </pc:sldLayoutMkLst>
        </pc:sldLayoutChg>
      </pc:sldMasterChg>
      <pc:sldMasterChg chg="add del addSldLayout delSldLayout">
        <pc:chgData name="Guest User" userId="" providerId="Windows Live" clId="Web-{324A9A7E-7449-4505-982B-59BDCB65A25D}" dt="2023-12-15T04:17:41.735" v="4"/>
        <pc:sldMasterMkLst>
          <pc:docMk/>
          <pc:sldMasterMk cId="4163695618" sldId="2147483685"/>
        </pc:sldMasterMkLst>
        <pc:sldLayoutChg chg="add del">
          <pc:chgData name="Guest User" userId="" providerId="Windows Live" clId="Web-{324A9A7E-7449-4505-982B-59BDCB65A25D}" dt="2023-12-15T04:17:41.735" v="4"/>
          <pc:sldLayoutMkLst>
            <pc:docMk/>
            <pc:sldMasterMk cId="4163695618" sldId="2147483685"/>
            <pc:sldLayoutMk cId="2838968146" sldId="2147483674"/>
          </pc:sldLayoutMkLst>
        </pc:sldLayoutChg>
        <pc:sldLayoutChg chg="add del">
          <pc:chgData name="Guest User" userId="" providerId="Windows Live" clId="Web-{324A9A7E-7449-4505-982B-59BDCB65A25D}" dt="2023-12-15T04:17:41.735" v="4"/>
          <pc:sldLayoutMkLst>
            <pc:docMk/>
            <pc:sldMasterMk cId="4163695618" sldId="2147483685"/>
            <pc:sldLayoutMk cId="856317684" sldId="2147483675"/>
          </pc:sldLayoutMkLst>
        </pc:sldLayoutChg>
        <pc:sldLayoutChg chg="add del">
          <pc:chgData name="Guest User" userId="" providerId="Windows Live" clId="Web-{324A9A7E-7449-4505-982B-59BDCB65A25D}" dt="2023-12-15T04:17:41.735" v="4"/>
          <pc:sldLayoutMkLst>
            <pc:docMk/>
            <pc:sldMasterMk cId="4163695618" sldId="2147483685"/>
            <pc:sldLayoutMk cId="1915004994" sldId="2147483676"/>
          </pc:sldLayoutMkLst>
        </pc:sldLayoutChg>
        <pc:sldLayoutChg chg="add del">
          <pc:chgData name="Guest User" userId="" providerId="Windows Live" clId="Web-{324A9A7E-7449-4505-982B-59BDCB65A25D}" dt="2023-12-15T04:17:41.735" v="4"/>
          <pc:sldLayoutMkLst>
            <pc:docMk/>
            <pc:sldMasterMk cId="4163695618" sldId="2147483685"/>
            <pc:sldLayoutMk cId="2575123937" sldId="2147483677"/>
          </pc:sldLayoutMkLst>
        </pc:sldLayoutChg>
        <pc:sldLayoutChg chg="add del">
          <pc:chgData name="Guest User" userId="" providerId="Windows Live" clId="Web-{324A9A7E-7449-4505-982B-59BDCB65A25D}" dt="2023-12-15T04:17:41.735" v="4"/>
          <pc:sldLayoutMkLst>
            <pc:docMk/>
            <pc:sldMasterMk cId="4163695618" sldId="2147483685"/>
            <pc:sldLayoutMk cId="3254464525" sldId="2147483678"/>
          </pc:sldLayoutMkLst>
        </pc:sldLayoutChg>
        <pc:sldLayoutChg chg="add del">
          <pc:chgData name="Guest User" userId="" providerId="Windows Live" clId="Web-{324A9A7E-7449-4505-982B-59BDCB65A25D}" dt="2023-12-15T04:17:41.735" v="4"/>
          <pc:sldLayoutMkLst>
            <pc:docMk/>
            <pc:sldMasterMk cId="4163695618" sldId="2147483685"/>
            <pc:sldLayoutMk cId="628072546" sldId="2147483679"/>
          </pc:sldLayoutMkLst>
        </pc:sldLayoutChg>
        <pc:sldLayoutChg chg="add del">
          <pc:chgData name="Guest User" userId="" providerId="Windows Live" clId="Web-{324A9A7E-7449-4505-982B-59BDCB65A25D}" dt="2023-12-15T04:17:41.735" v="4"/>
          <pc:sldLayoutMkLst>
            <pc:docMk/>
            <pc:sldMasterMk cId="4163695618" sldId="2147483685"/>
            <pc:sldLayoutMk cId="1692234787" sldId="2147483680"/>
          </pc:sldLayoutMkLst>
        </pc:sldLayoutChg>
        <pc:sldLayoutChg chg="add del">
          <pc:chgData name="Guest User" userId="" providerId="Windows Live" clId="Web-{324A9A7E-7449-4505-982B-59BDCB65A25D}" dt="2023-12-15T04:17:41.735" v="4"/>
          <pc:sldLayoutMkLst>
            <pc:docMk/>
            <pc:sldMasterMk cId="4163695618" sldId="2147483685"/>
            <pc:sldLayoutMk cId="2046290008" sldId="2147483681"/>
          </pc:sldLayoutMkLst>
        </pc:sldLayoutChg>
        <pc:sldLayoutChg chg="add del">
          <pc:chgData name="Guest User" userId="" providerId="Windows Live" clId="Web-{324A9A7E-7449-4505-982B-59BDCB65A25D}" dt="2023-12-15T04:17:41.735" v="4"/>
          <pc:sldLayoutMkLst>
            <pc:docMk/>
            <pc:sldMasterMk cId="4163695618" sldId="2147483685"/>
            <pc:sldLayoutMk cId="3594619353" sldId="2147483682"/>
          </pc:sldLayoutMkLst>
        </pc:sldLayoutChg>
        <pc:sldLayoutChg chg="add del">
          <pc:chgData name="Guest User" userId="" providerId="Windows Live" clId="Web-{324A9A7E-7449-4505-982B-59BDCB65A25D}" dt="2023-12-15T04:17:41.735" v="4"/>
          <pc:sldLayoutMkLst>
            <pc:docMk/>
            <pc:sldMasterMk cId="4163695618" sldId="2147483685"/>
            <pc:sldLayoutMk cId="458225918" sldId="2147483683"/>
          </pc:sldLayoutMkLst>
        </pc:sldLayoutChg>
        <pc:sldLayoutChg chg="add del">
          <pc:chgData name="Guest User" userId="" providerId="Windows Live" clId="Web-{324A9A7E-7449-4505-982B-59BDCB65A25D}" dt="2023-12-15T04:17:41.735" v="4"/>
          <pc:sldLayoutMkLst>
            <pc:docMk/>
            <pc:sldMasterMk cId="4163695618" sldId="2147483685"/>
            <pc:sldLayoutMk cId="203961861" sldId="2147483684"/>
          </pc:sldLayoutMkLst>
        </pc:sldLayoutChg>
      </pc:sldMasterChg>
      <pc:sldMasterChg chg="add del addSldLayout delSldLayout">
        <pc:chgData name="Guest User" userId="" providerId="Windows Live" clId="Web-{324A9A7E-7449-4505-982B-59BDCB65A25D}" dt="2023-12-15T04:18:39.331" v="21"/>
        <pc:sldMasterMkLst>
          <pc:docMk/>
          <pc:sldMasterMk cId="3012067522" sldId="2147483733"/>
        </pc:sldMasterMkLst>
        <pc:sldLayoutChg chg="add del">
          <pc:chgData name="Guest User" userId="" providerId="Windows Live" clId="Web-{324A9A7E-7449-4505-982B-59BDCB65A25D}" dt="2023-12-15T04:18:39.331" v="21"/>
          <pc:sldLayoutMkLst>
            <pc:docMk/>
            <pc:sldMasterMk cId="3012067522" sldId="2147483733"/>
            <pc:sldLayoutMk cId="3275833591" sldId="2147483722"/>
          </pc:sldLayoutMkLst>
        </pc:sldLayoutChg>
        <pc:sldLayoutChg chg="add del">
          <pc:chgData name="Guest User" userId="" providerId="Windows Live" clId="Web-{324A9A7E-7449-4505-982B-59BDCB65A25D}" dt="2023-12-15T04:18:39.331" v="21"/>
          <pc:sldLayoutMkLst>
            <pc:docMk/>
            <pc:sldMasterMk cId="3012067522" sldId="2147483733"/>
            <pc:sldLayoutMk cId="2561568043" sldId="2147483723"/>
          </pc:sldLayoutMkLst>
        </pc:sldLayoutChg>
        <pc:sldLayoutChg chg="add del">
          <pc:chgData name="Guest User" userId="" providerId="Windows Live" clId="Web-{324A9A7E-7449-4505-982B-59BDCB65A25D}" dt="2023-12-15T04:18:39.331" v="21"/>
          <pc:sldLayoutMkLst>
            <pc:docMk/>
            <pc:sldMasterMk cId="3012067522" sldId="2147483733"/>
            <pc:sldLayoutMk cId="2605471155" sldId="2147483724"/>
          </pc:sldLayoutMkLst>
        </pc:sldLayoutChg>
        <pc:sldLayoutChg chg="add del">
          <pc:chgData name="Guest User" userId="" providerId="Windows Live" clId="Web-{324A9A7E-7449-4505-982B-59BDCB65A25D}" dt="2023-12-15T04:18:39.331" v="21"/>
          <pc:sldLayoutMkLst>
            <pc:docMk/>
            <pc:sldMasterMk cId="3012067522" sldId="2147483733"/>
            <pc:sldLayoutMk cId="2584516353" sldId="2147483725"/>
          </pc:sldLayoutMkLst>
        </pc:sldLayoutChg>
        <pc:sldLayoutChg chg="add del">
          <pc:chgData name="Guest User" userId="" providerId="Windows Live" clId="Web-{324A9A7E-7449-4505-982B-59BDCB65A25D}" dt="2023-12-15T04:18:39.331" v="21"/>
          <pc:sldLayoutMkLst>
            <pc:docMk/>
            <pc:sldMasterMk cId="3012067522" sldId="2147483733"/>
            <pc:sldLayoutMk cId="3325000650" sldId="2147483726"/>
          </pc:sldLayoutMkLst>
        </pc:sldLayoutChg>
        <pc:sldLayoutChg chg="add del">
          <pc:chgData name="Guest User" userId="" providerId="Windows Live" clId="Web-{324A9A7E-7449-4505-982B-59BDCB65A25D}" dt="2023-12-15T04:18:39.331" v="21"/>
          <pc:sldLayoutMkLst>
            <pc:docMk/>
            <pc:sldMasterMk cId="3012067522" sldId="2147483733"/>
            <pc:sldLayoutMk cId="2725977859" sldId="2147483727"/>
          </pc:sldLayoutMkLst>
        </pc:sldLayoutChg>
        <pc:sldLayoutChg chg="add del">
          <pc:chgData name="Guest User" userId="" providerId="Windows Live" clId="Web-{324A9A7E-7449-4505-982B-59BDCB65A25D}" dt="2023-12-15T04:18:39.331" v="21"/>
          <pc:sldLayoutMkLst>
            <pc:docMk/>
            <pc:sldMasterMk cId="3012067522" sldId="2147483733"/>
            <pc:sldLayoutMk cId="4269769072" sldId="2147483728"/>
          </pc:sldLayoutMkLst>
        </pc:sldLayoutChg>
        <pc:sldLayoutChg chg="add del">
          <pc:chgData name="Guest User" userId="" providerId="Windows Live" clId="Web-{324A9A7E-7449-4505-982B-59BDCB65A25D}" dt="2023-12-15T04:18:39.331" v="21"/>
          <pc:sldLayoutMkLst>
            <pc:docMk/>
            <pc:sldMasterMk cId="3012067522" sldId="2147483733"/>
            <pc:sldLayoutMk cId="671140866" sldId="2147483729"/>
          </pc:sldLayoutMkLst>
        </pc:sldLayoutChg>
        <pc:sldLayoutChg chg="add del">
          <pc:chgData name="Guest User" userId="" providerId="Windows Live" clId="Web-{324A9A7E-7449-4505-982B-59BDCB65A25D}" dt="2023-12-15T04:18:39.331" v="21"/>
          <pc:sldLayoutMkLst>
            <pc:docMk/>
            <pc:sldMasterMk cId="3012067522" sldId="2147483733"/>
            <pc:sldLayoutMk cId="3645650002" sldId="2147483730"/>
          </pc:sldLayoutMkLst>
        </pc:sldLayoutChg>
        <pc:sldLayoutChg chg="add del">
          <pc:chgData name="Guest User" userId="" providerId="Windows Live" clId="Web-{324A9A7E-7449-4505-982B-59BDCB65A25D}" dt="2023-12-15T04:18:39.331" v="21"/>
          <pc:sldLayoutMkLst>
            <pc:docMk/>
            <pc:sldMasterMk cId="3012067522" sldId="2147483733"/>
            <pc:sldLayoutMk cId="4287815607" sldId="2147483731"/>
          </pc:sldLayoutMkLst>
        </pc:sldLayoutChg>
        <pc:sldLayoutChg chg="add del">
          <pc:chgData name="Guest User" userId="" providerId="Windows Live" clId="Web-{324A9A7E-7449-4505-982B-59BDCB65A25D}" dt="2023-12-15T04:18:39.331" v="21"/>
          <pc:sldLayoutMkLst>
            <pc:docMk/>
            <pc:sldMasterMk cId="3012067522" sldId="2147483733"/>
            <pc:sldLayoutMk cId="3792764761" sldId="2147483732"/>
          </pc:sldLayoutMkLst>
        </pc:sldLayoutChg>
      </pc:sldMasterChg>
      <pc:sldMasterChg chg="add del addSldLayout delSldLayout">
        <pc:chgData name="Guest User" userId="" providerId="Windows Live" clId="Web-{324A9A7E-7449-4505-982B-59BDCB65A25D}" dt="2023-12-15T04:19:19.879" v="41"/>
        <pc:sldMasterMkLst>
          <pc:docMk/>
          <pc:sldMasterMk cId="3566116872" sldId="2147483759"/>
        </pc:sldMasterMkLst>
        <pc:sldLayoutChg chg="add del">
          <pc:chgData name="Guest User" userId="" providerId="Windows Live" clId="Web-{324A9A7E-7449-4505-982B-59BDCB65A25D}" dt="2023-12-15T04:19:19.879" v="41"/>
          <pc:sldLayoutMkLst>
            <pc:docMk/>
            <pc:sldMasterMk cId="3566116872" sldId="2147483759"/>
            <pc:sldLayoutMk cId="4151346558" sldId="2147483748"/>
          </pc:sldLayoutMkLst>
        </pc:sldLayoutChg>
        <pc:sldLayoutChg chg="add del">
          <pc:chgData name="Guest User" userId="" providerId="Windows Live" clId="Web-{324A9A7E-7449-4505-982B-59BDCB65A25D}" dt="2023-12-15T04:19:19.879" v="41"/>
          <pc:sldLayoutMkLst>
            <pc:docMk/>
            <pc:sldMasterMk cId="3566116872" sldId="2147483759"/>
            <pc:sldLayoutMk cId="2627207200" sldId="2147483749"/>
          </pc:sldLayoutMkLst>
        </pc:sldLayoutChg>
        <pc:sldLayoutChg chg="add del">
          <pc:chgData name="Guest User" userId="" providerId="Windows Live" clId="Web-{324A9A7E-7449-4505-982B-59BDCB65A25D}" dt="2023-12-15T04:19:19.879" v="41"/>
          <pc:sldLayoutMkLst>
            <pc:docMk/>
            <pc:sldMasterMk cId="3566116872" sldId="2147483759"/>
            <pc:sldLayoutMk cId="1963259916" sldId="2147483750"/>
          </pc:sldLayoutMkLst>
        </pc:sldLayoutChg>
        <pc:sldLayoutChg chg="add del">
          <pc:chgData name="Guest User" userId="" providerId="Windows Live" clId="Web-{324A9A7E-7449-4505-982B-59BDCB65A25D}" dt="2023-12-15T04:19:19.879" v="41"/>
          <pc:sldLayoutMkLst>
            <pc:docMk/>
            <pc:sldMasterMk cId="3566116872" sldId="2147483759"/>
            <pc:sldLayoutMk cId="1103543747" sldId="2147483751"/>
          </pc:sldLayoutMkLst>
        </pc:sldLayoutChg>
        <pc:sldLayoutChg chg="add del">
          <pc:chgData name="Guest User" userId="" providerId="Windows Live" clId="Web-{324A9A7E-7449-4505-982B-59BDCB65A25D}" dt="2023-12-15T04:19:19.879" v="41"/>
          <pc:sldLayoutMkLst>
            <pc:docMk/>
            <pc:sldMasterMk cId="3566116872" sldId="2147483759"/>
            <pc:sldLayoutMk cId="2594051851" sldId="2147483752"/>
          </pc:sldLayoutMkLst>
        </pc:sldLayoutChg>
        <pc:sldLayoutChg chg="add del">
          <pc:chgData name="Guest User" userId="" providerId="Windows Live" clId="Web-{324A9A7E-7449-4505-982B-59BDCB65A25D}" dt="2023-12-15T04:19:19.879" v="41"/>
          <pc:sldLayoutMkLst>
            <pc:docMk/>
            <pc:sldMasterMk cId="3566116872" sldId="2147483759"/>
            <pc:sldLayoutMk cId="410412056" sldId="2147483753"/>
          </pc:sldLayoutMkLst>
        </pc:sldLayoutChg>
        <pc:sldLayoutChg chg="add del">
          <pc:chgData name="Guest User" userId="" providerId="Windows Live" clId="Web-{324A9A7E-7449-4505-982B-59BDCB65A25D}" dt="2023-12-15T04:19:19.879" v="41"/>
          <pc:sldLayoutMkLst>
            <pc:docMk/>
            <pc:sldMasterMk cId="3566116872" sldId="2147483759"/>
            <pc:sldLayoutMk cId="3159935497" sldId="2147483754"/>
          </pc:sldLayoutMkLst>
        </pc:sldLayoutChg>
        <pc:sldLayoutChg chg="add del">
          <pc:chgData name="Guest User" userId="" providerId="Windows Live" clId="Web-{324A9A7E-7449-4505-982B-59BDCB65A25D}" dt="2023-12-15T04:19:19.879" v="41"/>
          <pc:sldLayoutMkLst>
            <pc:docMk/>
            <pc:sldMasterMk cId="3566116872" sldId="2147483759"/>
            <pc:sldLayoutMk cId="1930460901" sldId="2147483755"/>
          </pc:sldLayoutMkLst>
        </pc:sldLayoutChg>
        <pc:sldLayoutChg chg="add del">
          <pc:chgData name="Guest User" userId="" providerId="Windows Live" clId="Web-{324A9A7E-7449-4505-982B-59BDCB65A25D}" dt="2023-12-15T04:19:19.879" v="41"/>
          <pc:sldLayoutMkLst>
            <pc:docMk/>
            <pc:sldMasterMk cId="3566116872" sldId="2147483759"/>
            <pc:sldLayoutMk cId="2798900217" sldId="2147483756"/>
          </pc:sldLayoutMkLst>
        </pc:sldLayoutChg>
        <pc:sldLayoutChg chg="add del">
          <pc:chgData name="Guest User" userId="" providerId="Windows Live" clId="Web-{324A9A7E-7449-4505-982B-59BDCB65A25D}" dt="2023-12-15T04:19:19.879" v="41"/>
          <pc:sldLayoutMkLst>
            <pc:docMk/>
            <pc:sldMasterMk cId="3566116872" sldId="2147483759"/>
            <pc:sldLayoutMk cId="1481523927" sldId="2147483757"/>
          </pc:sldLayoutMkLst>
        </pc:sldLayoutChg>
        <pc:sldLayoutChg chg="add del">
          <pc:chgData name="Guest User" userId="" providerId="Windows Live" clId="Web-{324A9A7E-7449-4505-982B-59BDCB65A25D}" dt="2023-12-15T04:19:19.879" v="41"/>
          <pc:sldLayoutMkLst>
            <pc:docMk/>
            <pc:sldMasterMk cId="3566116872" sldId="2147483759"/>
            <pc:sldLayoutMk cId="1728413003" sldId="2147483758"/>
          </pc:sldLayoutMkLst>
        </pc:sldLayoutChg>
      </pc:sldMasterChg>
      <pc:sldMasterChg chg="add del addSldLayout delSldLayout">
        <pc:chgData name="Guest User" userId="" providerId="Windows Live" clId="Web-{324A9A7E-7449-4505-982B-59BDCB65A25D}" dt="2023-12-15T04:19:19.832" v="40"/>
        <pc:sldMasterMkLst>
          <pc:docMk/>
          <pc:sldMasterMk cId="3096996237" sldId="2147483783"/>
        </pc:sldMasterMkLst>
        <pc:sldLayoutChg chg="add del">
          <pc:chgData name="Guest User" userId="" providerId="Windows Live" clId="Web-{324A9A7E-7449-4505-982B-59BDCB65A25D}" dt="2023-12-15T04:19:19.832" v="40"/>
          <pc:sldLayoutMkLst>
            <pc:docMk/>
            <pc:sldMasterMk cId="3096996237" sldId="2147483783"/>
            <pc:sldLayoutMk cId="1830082968" sldId="2147483772"/>
          </pc:sldLayoutMkLst>
        </pc:sldLayoutChg>
        <pc:sldLayoutChg chg="add del">
          <pc:chgData name="Guest User" userId="" providerId="Windows Live" clId="Web-{324A9A7E-7449-4505-982B-59BDCB65A25D}" dt="2023-12-15T04:19:19.832" v="40"/>
          <pc:sldLayoutMkLst>
            <pc:docMk/>
            <pc:sldMasterMk cId="3096996237" sldId="2147483783"/>
            <pc:sldLayoutMk cId="3305245230" sldId="2147483773"/>
          </pc:sldLayoutMkLst>
        </pc:sldLayoutChg>
        <pc:sldLayoutChg chg="add del">
          <pc:chgData name="Guest User" userId="" providerId="Windows Live" clId="Web-{324A9A7E-7449-4505-982B-59BDCB65A25D}" dt="2023-12-15T04:19:19.832" v="40"/>
          <pc:sldLayoutMkLst>
            <pc:docMk/>
            <pc:sldMasterMk cId="3096996237" sldId="2147483783"/>
            <pc:sldLayoutMk cId="1716485478" sldId="2147483774"/>
          </pc:sldLayoutMkLst>
        </pc:sldLayoutChg>
        <pc:sldLayoutChg chg="add del">
          <pc:chgData name="Guest User" userId="" providerId="Windows Live" clId="Web-{324A9A7E-7449-4505-982B-59BDCB65A25D}" dt="2023-12-15T04:19:19.832" v="40"/>
          <pc:sldLayoutMkLst>
            <pc:docMk/>
            <pc:sldMasterMk cId="3096996237" sldId="2147483783"/>
            <pc:sldLayoutMk cId="3135075945" sldId="2147483775"/>
          </pc:sldLayoutMkLst>
        </pc:sldLayoutChg>
        <pc:sldLayoutChg chg="add del">
          <pc:chgData name="Guest User" userId="" providerId="Windows Live" clId="Web-{324A9A7E-7449-4505-982B-59BDCB65A25D}" dt="2023-12-15T04:19:19.832" v="40"/>
          <pc:sldLayoutMkLst>
            <pc:docMk/>
            <pc:sldMasterMk cId="3096996237" sldId="2147483783"/>
            <pc:sldLayoutMk cId="3262633639" sldId="2147483776"/>
          </pc:sldLayoutMkLst>
        </pc:sldLayoutChg>
        <pc:sldLayoutChg chg="add del">
          <pc:chgData name="Guest User" userId="" providerId="Windows Live" clId="Web-{324A9A7E-7449-4505-982B-59BDCB65A25D}" dt="2023-12-15T04:19:19.832" v="40"/>
          <pc:sldLayoutMkLst>
            <pc:docMk/>
            <pc:sldMasterMk cId="3096996237" sldId="2147483783"/>
            <pc:sldLayoutMk cId="1629729931" sldId="2147483777"/>
          </pc:sldLayoutMkLst>
        </pc:sldLayoutChg>
        <pc:sldLayoutChg chg="add del">
          <pc:chgData name="Guest User" userId="" providerId="Windows Live" clId="Web-{324A9A7E-7449-4505-982B-59BDCB65A25D}" dt="2023-12-15T04:19:19.832" v="40"/>
          <pc:sldLayoutMkLst>
            <pc:docMk/>
            <pc:sldMasterMk cId="3096996237" sldId="2147483783"/>
            <pc:sldLayoutMk cId="2201947277" sldId="2147483778"/>
          </pc:sldLayoutMkLst>
        </pc:sldLayoutChg>
        <pc:sldLayoutChg chg="add del">
          <pc:chgData name="Guest User" userId="" providerId="Windows Live" clId="Web-{324A9A7E-7449-4505-982B-59BDCB65A25D}" dt="2023-12-15T04:19:19.832" v="40"/>
          <pc:sldLayoutMkLst>
            <pc:docMk/>
            <pc:sldMasterMk cId="3096996237" sldId="2147483783"/>
            <pc:sldLayoutMk cId="1425228090" sldId="2147483779"/>
          </pc:sldLayoutMkLst>
        </pc:sldLayoutChg>
        <pc:sldLayoutChg chg="add del">
          <pc:chgData name="Guest User" userId="" providerId="Windows Live" clId="Web-{324A9A7E-7449-4505-982B-59BDCB65A25D}" dt="2023-12-15T04:19:19.832" v="40"/>
          <pc:sldLayoutMkLst>
            <pc:docMk/>
            <pc:sldMasterMk cId="3096996237" sldId="2147483783"/>
            <pc:sldLayoutMk cId="2550417268" sldId="2147483780"/>
          </pc:sldLayoutMkLst>
        </pc:sldLayoutChg>
        <pc:sldLayoutChg chg="add del">
          <pc:chgData name="Guest User" userId="" providerId="Windows Live" clId="Web-{324A9A7E-7449-4505-982B-59BDCB65A25D}" dt="2023-12-15T04:19:19.832" v="40"/>
          <pc:sldLayoutMkLst>
            <pc:docMk/>
            <pc:sldMasterMk cId="3096996237" sldId="2147483783"/>
            <pc:sldLayoutMk cId="594368547" sldId="2147483781"/>
          </pc:sldLayoutMkLst>
        </pc:sldLayoutChg>
        <pc:sldLayoutChg chg="add del">
          <pc:chgData name="Guest User" userId="" providerId="Windows Live" clId="Web-{324A9A7E-7449-4505-982B-59BDCB65A25D}" dt="2023-12-15T04:19:19.832" v="40"/>
          <pc:sldLayoutMkLst>
            <pc:docMk/>
            <pc:sldMasterMk cId="3096996237" sldId="2147483783"/>
            <pc:sldLayoutMk cId="3531530947" sldId="2147483782"/>
          </pc:sldLayoutMkLst>
        </pc:sldLayoutChg>
      </pc:sldMasterChg>
      <pc:sldMasterChg chg="add addSldLayout">
        <pc:chgData name="Guest User" userId="" providerId="Windows Live" clId="Web-{324A9A7E-7449-4505-982B-59BDCB65A25D}" dt="2023-12-15T04:19:19.879" v="41"/>
        <pc:sldMasterMkLst>
          <pc:docMk/>
          <pc:sldMasterMk cId="1975339677" sldId="2147483796"/>
        </pc:sldMasterMkLst>
        <pc:sldLayoutChg chg="add">
          <pc:chgData name="Guest User" userId="" providerId="Windows Live" clId="Web-{324A9A7E-7449-4505-982B-59BDCB65A25D}" dt="2023-12-15T04:19:19.879" v="41"/>
          <pc:sldLayoutMkLst>
            <pc:docMk/>
            <pc:sldMasterMk cId="1975339677" sldId="2147483796"/>
            <pc:sldLayoutMk cId="133651856" sldId="2147483785"/>
          </pc:sldLayoutMkLst>
        </pc:sldLayoutChg>
        <pc:sldLayoutChg chg="add">
          <pc:chgData name="Guest User" userId="" providerId="Windows Live" clId="Web-{324A9A7E-7449-4505-982B-59BDCB65A25D}" dt="2023-12-15T04:19:19.879" v="41"/>
          <pc:sldLayoutMkLst>
            <pc:docMk/>
            <pc:sldMasterMk cId="1975339677" sldId="2147483796"/>
            <pc:sldLayoutMk cId="1453052271" sldId="2147483786"/>
          </pc:sldLayoutMkLst>
        </pc:sldLayoutChg>
        <pc:sldLayoutChg chg="add">
          <pc:chgData name="Guest User" userId="" providerId="Windows Live" clId="Web-{324A9A7E-7449-4505-982B-59BDCB65A25D}" dt="2023-12-15T04:19:19.879" v="41"/>
          <pc:sldLayoutMkLst>
            <pc:docMk/>
            <pc:sldMasterMk cId="1975339677" sldId="2147483796"/>
            <pc:sldLayoutMk cId="2832976851" sldId="2147483787"/>
          </pc:sldLayoutMkLst>
        </pc:sldLayoutChg>
        <pc:sldLayoutChg chg="add">
          <pc:chgData name="Guest User" userId="" providerId="Windows Live" clId="Web-{324A9A7E-7449-4505-982B-59BDCB65A25D}" dt="2023-12-15T04:19:19.879" v="41"/>
          <pc:sldLayoutMkLst>
            <pc:docMk/>
            <pc:sldMasterMk cId="1975339677" sldId="2147483796"/>
            <pc:sldLayoutMk cId="1716568467" sldId="2147483788"/>
          </pc:sldLayoutMkLst>
        </pc:sldLayoutChg>
        <pc:sldLayoutChg chg="add">
          <pc:chgData name="Guest User" userId="" providerId="Windows Live" clId="Web-{324A9A7E-7449-4505-982B-59BDCB65A25D}" dt="2023-12-15T04:19:19.879" v="41"/>
          <pc:sldLayoutMkLst>
            <pc:docMk/>
            <pc:sldMasterMk cId="1975339677" sldId="2147483796"/>
            <pc:sldLayoutMk cId="1890100668" sldId="2147483789"/>
          </pc:sldLayoutMkLst>
        </pc:sldLayoutChg>
        <pc:sldLayoutChg chg="add">
          <pc:chgData name="Guest User" userId="" providerId="Windows Live" clId="Web-{324A9A7E-7449-4505-982B-59BDCB65A25D}" dt="2023-12-15T04:19:19.879" v="41"/>
          <pc:sldLayoutMkLst>
            <pc:docMk/>
            <pc:sldMasterMk cId="1975339677" sldId="2147483796"/>
            <pc:sldLayoutMk cId="1869898411" sldId="2147483790"/>
          </pc:sldLayoutMkLst>
        </pc:sldLayoutChg>
        <pc:sldLayoutChg chg="add">
          <pc:chgData name="Guest User" userId="" providerId="Windows Live" clId="Web-{324A9A7E-7449-4505-982B-59BDCB65A25D}" dt="2023-12-15T04:19:19.879" v="41"/>
          <pc:sldLayoutMkLst>
            <pc:docMk/>
            <pc:sldMasterMk cId="1975339677" sldId="2147483796"/>
            <pc:sldLayoutMk cId="904966360" sldId="2147483791"/>
          </pc:sldLayoutMkLst>
        </pc:sldLayoutChg>
        <pc:sldLayoutChg chg="add">
          <pc:chgData name="Guest User" userId="" providerId="Windows Live" clId="Web-{324A9A7E-7449-4505-982B-59BDCB65A25D}" dt="2023-12-15T04:19:19.879" v="41"/>
          <pc:sldLayoutMkLst>
            <pc:docMk/>
            <pc:sldMasterMk cId="1975339677" sldId="2147483796"/>
            <pc:sldLayoutMk cId="1403394851" sldId="2147483792"/>
          </pc:sldLayoutMkLst>
        </pc:sldLayoutChg>
        <pc:sldLayoutChg chg="add">
          <pc:chgData name="Guest User" userId="" providerId="Windows Live" clId="Web-{324A9A7E-7449-4505-982B-59BDCB65A25D}" dt="2023-12-15T04:19:19.879" v="41"/>
          <pc:sldLayoutMkLst>
            <pc:docMk/>
            <pc:sldMasterMk cId="1975339677" sldId="2147483796"/>
            <pc:sldLayoutMk cId="2596957042" sldId="2147483793"/>
          </pc:sldLayoutMkLst>
        </pc:sldLayoutChg>
        <pc:sldLayoutChg chg="add">
          <pc:chgData name="Guest User" userId="" providerId="Windows Live" clId="Web-{324A9A7E-7449-4505-982B-59BDCB65A25D}" dt="2023-12-15T04:19:19.879" v="41"/>
          <pc:sldLayoutMkLst>
            <pc:docMk/>
            <pc:sldMasterMk cId="1975339677" sldId="2147483796"/>
            <pc:sldLayoutMk cId="3094799521" sldId="2147483794"/>
          </pc:sldLayoutMkLst>
        </pc:sldLayoutChg>
        <pc:sldLayoutChg chg="add">
          <pc:chgData name="Guest User" userId="" providerId="Windows Live" clId="Web-{324A9A7E-7449-4505-982B-59BDCB65A25D}" dt="2023-12-15T04:19:19.879" v="41"/>
          <pc:sldLayoutMkLst>
            <pc:docMk/>
            <pc:sldMasterMk cId="1975339677" sldId="2147483796"/>
            <pc:sldLayoutMk cId="1173384351" sldId="2147483795"/>
          </pc:sldLayoutMkLst>
        </pc:sldLayoutChg>
      </pc:sldMasterChg>
    </pc:docChg>
  </pc:docChgLst>
  <pc:docChgLst>
    <pc:chgData name="Guest User" providerId="Windows Live" clId="Web-{EC5F08EE-51CA-408E-A44E-3CE84424ED53}"/>
    <pc:docChg chg="addSld modSld">
      <pc:chgData name="Guest User" userId="" providerId="Windows Live" clId="Web-{EC5F08EE-51CA-408E-A44E-3CE84424ED53}" dt="2023-12-15T17:39:55.262" v="73" actId="1076"/>
      <pc:docMkLst>
        <pc:docMk/>
      </pc:docMkLst>
      <pc:sldChg chg="addSp delSp modSp mod setBg setClrOvrMap">
        <pc:chgData name="Guest User" userId="" providerId="Windows Live" clId="Web-{EC5F08EE-51CA-408E-A44E-3CE84424ED53}" dt="2023-12-15T17:34:22.225" v="62" actId="20577"/>
        <pc:sldMkLst>
          <pc:docMk/>
          <pc:sldMk cId="4031946678" sldId="256"/>
        </pc:sldMkLst>
        <pc:spChg chg="add del mod">
          <ac:chgData name="Guest User" userId="" providerId="Windows Live" clId="Web-{EC5F08EE-51CA-408E-A44E-3CE84424ED53}" dt="2023-12-15T17:34:22.225" v="62" actId="20577"/>
          <ac:spMkLst>
            <pc:docMk/>
            <pc:sldMk cId="4031946678" sldId="256"/>
            <ac:spMk id="2" creationId="{F6EEF3B9-258D-1E46-CDAA-C3D3D0F3FD83}"/>
          </ac:spMkLst>
        </pc:spChg>
        <pc:spChg chg="mod">
          <ac:chgData name="Guest User" userId="" providerId="Windows Live" clId="Web-{EC5F08EE-51CA-408E-A44E-3CE84424ED53}" dt="2023-12-15T17:32:44.176" v="54" actId="20577"/>
          <ac:spMkLst>
            <pc:docMk/>
            <pc:sldMk cId="4031946678" sldId="256"/>
            <ac:spMk id="3" creationId="{9A9464C7-9023-F7F0-E5C1-BAB6070BC5A3}"/>
          </ac:spMkLst>
        </pc:spChg>
        <pc:spChg chg="add del mod">
          <ac:chgData name="Guest User" userId="" providerId="Windows Live" clId="Web-{EC5F08EE-51CA-408E-A44E-3CE84424ED53}" dt="2023-12-15T17:31:16.612" v="39"/>
          <ac:spMkLst>
            <pc:docMk/>
            <pc:sldMk cId="4031946678" sldId="256"/>
            <ac:spMk id="6" creationId="{ADE98F82-3444-2ED3-A5A9-59F628C5E261}"/>
          </ac:spMkLst>
        </pc:spChg>
        <pc:spChg chg="del">
          <ac:chgData name="Guest User" userId="" providerId="Windows Live" clId="Web-{EC5F08EE-51CA-408E-A44E-3CE84424ED53}" dt="2023-12-15T17:21:56.633" v="8"/>
          <ac:spMkLst>
            <pc:docMk/>
            <pc:sldMk cId="4031946678" sldId="256"/>
            <ac:spMk id="88" creationId="{416A0E3C-60E6-4F39-BC55-5F7C224E1F7C}"/>
          </ac:spMkLst>
        </pc:spChg>
        <pc:spChg chg="del">
          <ac:chgData name="Guest User" userId="" providerId="Windows Live" clId="Web-{EC5F08EE-51CA-408E-A44E-3CE84424ED53}" dt="2023-12-15T17:21:56.633" v="8"/>
          <ac:spMkLst>
            <pc:docMk/>
            <pc:sldMk cId="4031946678" sldId="256"/>
            <ac:spMk id="90" creationId="{E844E128-FF69-4E9F-8327-6B504B3C5AE1}"/>
          </ac:spMkLst>
        </pc:spChg>
        <pc:spChg chg="add del">
          <ac:chgData name="Guest User" userId="" providerId="Windows Live" clId="Web-{EC5F08EE-51CA-408E-A44E-3CE84424ED53}" dt="2023-12-15T17:25:18.746" v="15"/>
          <ac:spMkLst>
            <pc:docMk/>
            <pc:sldMk cId="4031946678" sldId="256"/>
            <ac:spMk id="96" creationId="{416A0E3C-60E6-4F39-BC55-5F7C224E1F7C}"/>
          </ac:spMkLst>
        </pc:spChg>
        <pc:spChg chg="add del">
          <ac:chgData name="Guest User" userId="" providerId="Windows Live" clId="Web-{EC5F08EE-51CA-408E-A44E-3CE84424ED53}" dt="2023-12-15T17:25:18.746" v="15"/>
          <ac:spMkLst>
            <pc:docMk/>
            <pc:sldMk cId="4031946678" sldId="256"/>
            <ac:spMk id="100" creationId="{B0E58038-8ACE-4AD9-B404-25C603550D83}"/>
          </ac:spMkLst>
        </pc:spChg>
        <pc:spChg chg="add del">
          <ac:chgData name="Guest User" userId="" providerId="Windows Live" clId="Web-{EC5F08EE-51CA-408E-A44E-3CE84424ED53}" dt="2023-12-15T17:25:18.746" v="15"/>
          <ac:spMkLst>
            <pc:docMk/>
            <pc:sldMk cId="4031946678" sldId="256"/>
            <ac:spMk id="104" creationId="{82BCDE19-2810-4337-9C49-8589C421767D}"/>
          </ac:spMkLst>
        </pc:spChg>
        <pc:spChg chg="add del">
          <ac:chgData name="Guest User" userId="" providerId="Windows Live" clId="Web-{EC5F08EE-51CA-408E-A44E-3CE84424ED53}" dt="2023-12-15T17:31:34.300" v="41"/>
          <ac:spMkLst>
            <pc:docMk/>
            <pc:sldMk cId="4031946678" sldId="256"/>
            <ac:spMk id="109" creationId="{416A0E3C-60E6-4F39-BC55-5F7C224E1F7C}"/>
          </ac:spMkLst>
        </pc:spChg>
        <pc:spChg chg="add del">
          <ac:chgData name="Guest User" userId="" providerId="Windows Live" clId="Web-{EC5F08EE-51CA-408E-A44E-3CE84424ED53}" dt="2023-12-15T17:31:34.300" v="41"/>
          <ac:spMkLst>
            <pc:docMk/>
            <pc:sldMk cId="4031946678" sldId="256"/>
            <ac:spMk id="113" creationId="{990D0034-F768-41E7-85D4-F38C4DE85770}"/>
          </ac:spMkLst>
        </pc:spChg>
        <pc:spChg chg="add del">
          <ac:chgData name="Guest User" userId="" providerId="Windows Live" clId="Web-{EC5F08EE-51CA-408E-A44E-3CE84424ED53}" dt="2023-12-15T17:31:34.300" v="41"/>
          <ac:spMkLst>
            <pc:docMk/>
            <pc:sldMk cId="4031946678" sldId="256"/>
            <ac:spMk id="115" creationId="{95B38FD6-641F-41BF-B466-C1C6366420F0}"/>
          </ac:spMkLst>
        </pc:spChg>
        <pc:spChg chg="add del">
          <ac:chgData name="Guest User" userId="" providerId="Windows Live" clId="Web-{EC5F08EE-51CA-408E-A44E-3CE84424ED53}" dt="2023-12-15T17:31:34.300" v="41"/>
          <ac:spMkLst>
            <pc:docMk/>
            <pc:sldMk cId="4031946678" sldId="256"/>
            <ac:spMk id="119" creationId="{1FE461C7-FF45-427F-83D7-18DFBD48188D}"/>
          </ac:spMkLst>
        </pc:spChg>
        <pc:spChg chg="add">
          <ac:chgData name="Guest User" userId="" providerId="Windows Live" clId="Web-{EC5F08EE-51CA-408E-A44E-3CE84424ED53}" dt="2023-12-15T17:31:34.300" v="41"/>
          <ac:spMkLst>
            <pc:docMk/>
            <pc:sldMk cId="4031946678" sldId="256"/>
            <ac:spMk id="125" creationId="{007891EC-4501-44ED-A8C8-B11B6DB767AB}"/>
          </ac:spMkLst>
        </pc:spChg>
        <pc:picChg chg="add del mod ord">
          <ac:chgData name="Guest User" userId="" providerId="Windows Live" clId="Web-{EC5F08EE-51CA-408E-A44E-3CE84424ED53}" dt="2023-12-15T17:23:28.307" v="13"/>
          <ac:picMkLst>
            <pc:docMk/>
            <pc:sldMk cId="4031946678" sldId="256"/>
            <ac:picMk id="4" creationId="{D67471D6-5FEE-461F-636D-D2D7DD0EBB55}"/>
          </ac:picMkLst>
        </pc:picChg>
        <pc:picChg chg="add del mod ord">
          <ac:chgData name="Guest User" userId="" providerId="Windows Live" clId="Web-{EC5F08EE-51CA-408E-A44E-3CE84424ED53}" dt="2023-12-15T17:25:27.434" v="16"/>
          <ac:picMkLst>
            <pc:docMk/>
            <pc:sldMk cId="4031946678" sldId="256"/>
            <ac:picMk id="5" creationId="{8751C222-A433-0BF5-6468-6013009D6C6B}"/>
          </ac:picMkLst>
        </pc:picChg>
        <pc:picChg chg="del">
          <ac:chgData name="Guest User" userId="" providerId="Windows Live" clId="Web-{EC5F08EE-51CA-408E-A44E-3CE84424ED53}" dt="2023-12-15T17:21:44.352" v="6"/>
          <ac:picMkLst>
            <pc:docMk/>
            <pc:sldMk cId="4031946678" sldId="256"/>
            <ac:picMk id="19" creationId="{8DA24989-61C8-5A26-CEFD-6F19429C4599}"/>
          </ac:picMkLst>
        </pc:picChg>
        <pc:picChg chg="add mod">
          <ac:chgData name="Guest User" userId="" providerId="Windows Live" clId="Web-{EC5F08EE-51CA-408E-A44E-3CE84424ED53}" dt="2023-12-15T17:32:58.177" v="57" actId="1076"/>
          <ac:picMkLst>
            <pc:docMk/>
            <pc:sldMk cId="4031946678" sldId="256"/>
            <ac:picMk id="121" creationId="{29847A30-0EAF-75EA-4E53-393D34E2C5B4}"/>
          </ac:picMkLst>
        </pc:picChg>
        <pc:cxnChg chg="del">
          <ac:chgData name="Guest User" userId="" providerId="Windows Live" clId="Web-{EC5F08EE-51CA-408E-A44E-3CE84424ED53}" dt="2023-12-15T17:21:56.633" v="8"/>
          <ac:cxnSpMkLst>
            <pc:docMk/>
            <pc:sldMk cId="4031946678" sldId="256"/>
            <ac:cxnSpMk id="89" creationId="{C5025DAC-8B93-4160-B017-3A274A5828C0}"/>
          </ac:cxnSpMkLst>
        </pc:cxnChg>
        <pc:cxnChg chg="del">
          <ac:chgData name="Guest User" userId="" providerId="Windows Live" clId="Web-{EC5F08EE-51CA-408E-A44E-3CE84424ED53}" dt="2023-12-15T17:21:56.633" v="8"/>
          <ac:cxnSpMkLst>
            <pc:docMk/>
            <pc:sldMk cId="4031946678" sldId="256"/>
            <ac:cxnSpMk id="91" creationId="{055CEADF-09EA-423C-8C45-F94AF44D5AF0}"/>
          </ac:cxnSpMkLst>
        </pc:cxnChg>
        <pc:cxnChg chg="add del">
          <ac:chgData name="Guest User" userId="" providerId="Windows Live" clId="Web-{EC5F08EE-51CA-408E-A44E-3CE84424ED53}" dt="2023-12-15T17:25:18.746" v="15"/>
          <ac:cxnSpMkLst>
            <pc:docMk/>
            <pc:sldMk cId="4031946678" sldId="256"/>
            <ac:cxnSpMk id="98" creationId="{C5025DAC-8B93-4160-B017-3A274A5828C0}"/>
          </ac:cxnSpMkLst>
        </pc:cxnChg>
        <pc:cxnChg chg="add del">
          <ac:chgData name="Guest User" userId="" providerId="Windows Live" clId="Web-{EC5F08EE-51CA-408E-A44E-3CE84424ED53}" dt="2023-12-15T17:25:18.746" v="15"/>
          <ac:cxnSpMkLst>
            <pc:docMk/>
            <pc:sldMk cId="4031946678" sldId="256"/>
            <ac:cxnSpMk id="102" creationId="{38A34772-9011-42B5-AA63-FD6DEC92EE72}"/>
          </ac:cxnSpMkLst>
        </pc:cxnChg>
        <pc:cxnChg chg="add del">
          <ac:chgData name="Guest User" userId="" providerId="Windows Live" clId="Web-{EC5F08EE-51CA-408E-A44E-3CE84424ED53}" dt="2023-12-15T17:31:34.300" v="41"/>
          <ac:cxnSpMkLst>
            <pc:docMk/>
            <pc:sldMk cId="4031946678" sldId="256"/>
            <ac:cxnSpMk id="111" creationId="{C5025DAC-8B93-4160-B017-3A274A5828C0}"/>
          </ac:cxnSpMkLst>
        </pc:cxnChg>
        <pc:cxnChg chg="add del">
          <ac:chgData name="Guest User" userId="" providerId="Windows Live" clId="Web-{EC5F08EE-51CA-408E-A44E-3CE84424ED53}" dt="2023-12-15T17:31:34.300" v="41"/>
          <ac:cxnSpMkLst>
            <pc:docMk/>
            <pc:sldMk cId="4031946678" sldId="256"/>
            <ac:cxnSpMk id="117" creationId="{6BF9119E-766E-4526-AAE5-639F577C0493}"/>
          </ac:cxnSpMkLst>
        </pc:cxnChg>
        <pc:cxnChg chg="add">
          <ac:chgData name="Guest User" userId="" providerId="Windows Live" clId="Web-{EC5F08EE-51CA-408E-A44E-3CE84424ED53}" dt="2023-12-15T17:31:34.300" v="41"/>
          <ac:cxnSpMkLst>
            <pc:docMk/>
            <pc:sldMk cId="4031946678" sldId="256"/>
            <ac:cxnSpMk id="127" creationId="{34E5597F-CE67-4085-9548-E6A8036DA3BB}"/>
          </ac:cxnSpMkLst>
        </pc:cxnChg>
      </pc:sldChg>
      <pc:sldChg chg="addSp delSp modSp">
        <pc:chgData name="Guest User" userId="" providerId="Windows Live" clId="Web-{EC5F08EE-51CA-408E-A44E-3CE84424ED53}" dt="2023-12-15T17:37:30.400" v="70" actId="1076"/>
        <pc:sldMkLst>
          <pc:docMk/>
          <pc:sldMk cId="2427400177" sldId="259"/>
        </pc:sldMkLst>
        <pc:spChg chg="del">
          <ac:chgData name="Guest User" userId="" providerId="Windows Live" clId="Web-{EC5F08EE-51CA-408E-A44E-3CE84424ED53}" dt="2023-12-15T17:37:14.634" v="65"/>
          <ac:spMkLst>
            <pc:docMk/>
            <pc:sldMk cId="2427400177" sldId="259"/>
            <ac:spMk id="3" creationId="{AE1A6ABA-FFDF-4428-85D1-0976D39D488E}"/>
          </ac:spMkLst>
        </pc:spChg>
        <pc:spChg chg="add del mod">
          <ac:chgData name="Guest User" userId="" providerId="Windows Live" clId="Web-{EC5F08EE-51CA-408E-A44E-3CE84424ED53}" dt="2023-12-15T17:37:20.822" v="67"/>
          <ac:spMkLst>
            <pc:docMk/>
            <pc:sldMk cId="2427400177" sldId="259"/>
            <ac:spMk id="6" creationId="{91B912A2-1A48-1A3D-A56F-AB779CAC5F02}"/>
          </ac:spMkLst>
        </pc:spChg>
        <pc:picChg chg="add mod">
          <ac:chgData name="Guest User" userId="" providerId="Windows Live" clId="Web-{EC5F08EE-51CA-408E-A44E-3CE84424ED53}" dt="2023-12-15T17:37:30.400" v="70" actId="1076"/>
          <ac:picMkLst>
            <pc:docMk/>
            <pc:sldMk cId="2427400177" sldId="259"/>
            <ac:picMk id="4" creationId="{1AA60F46-E791-1287-D37B-64690F594A90}"/>
          </ac:picMkLst>
        </pc:picChg>
      </pc:sldChg>
      <pc:sldChg chg="modSp">
        <pc:chgData name="Guest User" userId="" providerId="Windows Live" clId="Web-{EC5F08EE-51CA-408E-A44E-3CE84424ED53}" dt="2023-12-15T17:01:41.924" v="4" actId="1076"/>
        <pc:sldMkLst>
          <pc:docMk/>
          <pc:sldMk cId="3699452525" sldId="269"/>
        </pc:sldMkLst>
        <pc:picChg chg="mod modCrop">
          <ac:chgData name="Guest User" userId="" providerId="Windows Live" clId="Web-{EC5F08EE-51CA-408E-A44E-3CE84424ED53}" dt="2023-12-15T17:01:41.924" v="4" actId="1076"/>
          <ac:picMkLst>
            <pc:docMk/>
            <pc:sldMk cId="3699452525" sldId="269"/>
            <ac:picMk id="5" creationId="{B9F2460F-78B6-A621-AE72-5F626E29B36F}"/>
          </ac:picMkLst>
        </pc:picChg>
      </pc:sldChg>
      <pc:sldChg chg="modSp">
        <pc:chgData name="Guest User" userId="" providerId="Windows Live" clId="Web-{EC5F08EE-51CA-408E-A44E-3CE84424ED53}" dt="2023-12-15T17:02:08.690" v="5" actId="14100"/>
        <pc:sldMkLst>
          <pc:docMk/>
          <pc:sldMk cId="4053233000" sldId="270"/>
        </pc:sldMkLst>
        <pc:picChg chg="mod">
          <ac:chgData name="Guest User" userId="" providerId="Windows Live" clId="Web-{EC5F08EE-51CA-408E-A44E-3CE84424ED53}" dt="2023-12-15T17:02:08.690" v="5" actId="14100"/>
          <ac:picMkLst>
            <pc:docMk/>
            <pc:sldMk cId="4053233000" sldId="270"/>
            <ac:picMk id="8" creationId="{01579D58-A09E-BE3B-E87C-0480ED3E5AA2}"/>
          </ac:picMkLst>
        </pc:picChg>
      </pc:sldChg>
      <pc:sldChg chg="addSp modSp new">
        <pc:chgData name="Guest User" userId="" providerId="Windows Live" clId="Web-{EC5F08EE-51CA-408E-A44E-3CE84424ED53}" dt="2023-12-15T17:39:55.262" v="73" actId="1076"/>
        <pc:sldMkLst>
          <pc:docMk/>
          <pc:sldMk cId="3913241040" sldId="280"/>
        </pc:sldMkLst>
        <pc:picChg chg="add mod">
          <ac:chgData name="Guest User" userId="" providerId="Windows Live" clId="Web-{EC5F08EE-51CA-408E-A44E-3CE84424ED53}" dt="2023-12-15T17:39:55.262" v="73" actId="1076"/>
          <ac:picMkLst>
            <pc:docMk/>
            <pc:sldMk cId="3913241040" sldId="280"/>
            <ac:picMk id="2" creationId="{0E55B233-18B7-324A-4019-3FB35D16CE0D}"/>
          </ac:picMkLst>
        </pc:picChg>
      </pc:sldChg>
    </pc:docChg>
  </pc:docChgLst>
  <pc:docChgLst>
    <pc:chgData name="Yamini Manral" userId="90fdfe970c5d6514" providerId="LiveId" clId="{012CDABC-D236-4E85-9016-D7295311A099}"/>
    <pc:docChg chg="undo redo custSel addSld delSld modSld sldOrd">
      <pc:chgData name="Yamini Manral" userId="90fdfe970c5d6514" providerId="LiveId" clId="{012CDABC-D236-4E85-9016-D7295311A099}" dt="2023-12-15T21:10:57.921" v="1195"/>
      <pc:docMkLst>
        <pc:docMk/>
      </pc:docMkLst>
      <pc:sldChg chg="modSp mod">
        <pc:chgData name="Yamini Manral" userId="90fdfe970c5d6514" providerId="LiveId" clId="{012CDABC-D236-4E85-9016-D7295311A099}" dt="2023-12-15T18:46:45.277" v="899" actId="121"/>
        <pc:sldMkLst>
          <pc:docMk/>
          <pc:sldMk cId="4031946678" sldId="256"/>
        </pc:sldMkLst>
        <pc:spChg chg="mod">
          <ac:chgData name="Yamini Manral" userId="90fdfe970c5d6514" providerId="LiveId" clId="{012CDABC-D236-4E85-9016-D7295311A099}" dt="2023-12-15T17:34:14.917" v="382" actId="1076"/>
          <ac:spMkLst>
            <pc:docMk/>
            <pc:sldMk cId="4031946678" sldId="256"/>
            <ac:spMk id="2" creationId="{F6EEF3B9-258D-1E46-CDAA-C3D3D0F3FD83}"/>
          </ac:spMkLst>
        </pc:spChg>
        <pc:spChg chg="mod">
          <ac:chgData name="Yamini Manral" userId="90fdfe970c5d6514" providerId="LiveId" clId="{012CDABC-D236-4E85-9016-D7295311A099}" dt="2023-12-15T18:46:45.277" v="899" actId="121"/>
          <ac:spMkLst>
            <pc:docMk/>
            <pc:sldMk cId="4031946678" sldId="256"/>
            <ac:spMk id="3" creationId="{9A9464C7-9023-F7F0-E5C1-BAB6070BC5A3}"/>
          </ac:spMkLst>
        </pc:spChg>
        <pc:picChg chg="mod">
          <ac:chgData name="Yamini Manral" userId="90fdfe970c5d6514" providerId="LiveId" clId="{012CDABC-D236-4E85-9016-D7295311A099}" dt="2023-12-15T17:34:09.879" v="381" actId="1076"/>
          <ac:picMkLst>
            <pc:docMk/>
            <pc:sldMk cId="4031946678" sldId="256"/>
            <ac:picMk id="121" creationId="{29847A30-0EAF-75EA-4E53-393D34E2C5B4}"/>
          </ac:picMkLst>
        </pc:picChg>
      </pc:sldChg>
      <pc:sldChg chg="modSp mod setBg">
        <pc:chgData name="Yamini Manral" userId="90fdfe970c5d6514" providerId="LiveId" clId="{012CDABC-D236-4E85-9016-D7295311A099}" dt="2023-12-15T18:22:09.459" v="641" actId="207"/>
        <pc:sldMkLst>
          <pc:docMk/>
          <pc:sldMk cId="698309644" sldId="257"/>
        </pc:sldMkLst>
        <pc:spChg chg="mod">
          <ac:chgData name="Yamini Manral" userId="90fdfe970c5d6514" providerId="LiveId" clId="{012CDABC-D236-4E85-9016-D7295311A099}" dt="2023-12-15T18:22:09.459" v="641" actId="207"/>
          <ac:spMkLst>
            <pc:docMk/>
            <pc:sldMk cId="698309644" sldId="257"/>
            <ac:spMk id="3" creationId="{CC6F1CC6-7D39-78C9-DA83-CD0EAB5080CC}"/>
          </ac:spMkLst>
        </pc:spChg>
      </pc:sldChg>
      <pc:sldChg chg="modSp mod">
        <pc:chgData name="Yamini Manral" userId="90fdfe970c5d6514" providerId="LiveId" clId="{012CDABC-D236-4E85-9016-D7295311A099}" dt="2023-12-15T18:22:18.929" v="643" actId="14100"/>
        <pc:sldMkLst>
          <pc:docMk/>
          <pc:sldMk cId="2846948441" sldId="258"/>
        </pc:sldMkLst>
        <pc:spChg chg="mod">
          <ac:chgData name="Yamini Manral" userId="90fdfe970c5d6514" providerId="LiveId" clId="{012CDABC-D236-4E85-9016-D7295311A099}" dt="2023-12-15T17:30:09.354" v="358" actId="2711"/>
          <ac:spMkLst>
            <pc:docMk/>
            <pc:sldMk cId="2846948441" sldId="258"/>
            <ac:spMk id="2" creationId="{45993910-5150-BDCE-6ED9-084DF2E97977}"/>
          </ac:spMkLst>
        </pc:spChg>
        <pc:spChg chg="mod">
          <ac:chgData name="Yamini Manral" userId="90fdfe970c5d6514" providerId="LiveId" clId="{012CDABC-D236-4E85-9016-D7295311A099}" dt="2023-12-15T18:22:18.929" v="643" actId="14100"/>
          <ac:spMkLst>
            <pc:docMk/>
            <pc:sldMk cId="2846948441" sldId="258"/>
            <ac:spMk id="3" creationId="{42049671-D328-6A0B-89EF-6E0DEAD71E78}"/>
          </ac:spMkLst>
        </pc:spChg>
      </pc:sldChg>
      <pc:sldChg chg="modSp mod">
        <pc:chgData name="Yamini Manral" userId="90fdfe970c5d6514" providerId="LiveId" clId="{012CDABC-D236-4E85-9016-D7295311A099}" dt="2023-12-15T17:36:59.067" v="417" actId="255"/>
        <pc:sldMkLst>
          <pc:docMk/>
          <pc:sldMk cId="2427400177" sldId="259"/>
        </pc:sldMkLst>
        <pc:spChg chg="mod">
          <ac:chgData name="Yamini Manral" userId="90fdfe970c5d6514" providerId="LiveId" clId="{012CDABC-D236-4E85-9016-D7295311A099}" dt="2023-12-15T17:36:59.067" v="417" actId="255"/>
          <ac:spMkLst>
            <pc:docMk/>
            <pc:sldMk cId="2427400177" sldId="259"/>
            <ac:spMk id="3" creationId="{AE1A6ABA-FFDF-4428-85D1-0976D39D488E}"/>
          </ac:spMkLst>
        </pc:spChg>
      </pc:sldChg>
      <pc:sldChg chg="modSp mod">
        <pc:chgData name="Yamini Manral" userId="90fdfe970c5d6514" providerId="LiveId" clId="{012CDABC-D236-4E85-9016-D7295311A099}" dt="2023-12-15T18:42:45.584" v="863" actId="20577"/>
        <pc:sldMkLst>
          <pc:docMk/>
          <pc:sldMk cId="3813820941" sldId="262"/>
        </pc:sldMkLst>
        <pc:spChg chg="mod">
          <ac:chgData name="Yamini Manral" userId="90fdfe970c5d6514" providerId="LiveId" clId="{012CDABC-D236-4E85-9016-D7295311A099}" dt="2023-12-15T18:42:45.584" v="863" actId="20577"/>
          <ac:spMkLst>
            <pc:docMk/>
            <pc:sldMk cId="3813820941" sldId="262"/>
            <ac:spMk id="2" creationId="{A1DAE6BB-FEE2-7A05-94B5-4EB911DAA0BB}"/>
          </ac:spMkLst>
        </pc:spChg>
      </pc:sldChg>
      <pc:sldChg chg="addSp delSp modSp mod ord setClrOvrMap">
        <pc:chgData name="Yamini Manral" userId="90fdfe970c5d6514" providerId="LiveId" clId="{012CDABC-D236-4E85-9016-D7295311A099}" dt="2023-12-15T18:42:59.342" v="865"/>
        <pc:sldMkLst>
          <pc:docMk/>
          <pc:sldMk cId="4003396564" sldId="263"/>
        </pc:sldMkLst>
        <pc:spChg chg="mod">
          <ac:chgData name="Yamini Manral" userId="90fdfe970c5d6514" providerId="LiveId" clId="{012CDABC-D236-4E85-9016-D7295311A099}" dt="2023-12-15T17:32:49.622" v="377" actId="404"/>
          <ac:spMkLst>
            <pc:docMk/>
            <pc:sldMk cId="4003396564" sldId="263"/>
            <ac:spMk id="2" creationId="{8E2B9462-B446-4931-086B-251D8FC36606}"/>
          </ac:spMkLst>
        </pc:spChg>
        <pc:spChg chg="add del mod">
          <ac:chgData name="Yamini Manral" userId="90fdfe970c5d6514" providerId="LiveId" clId="{012CDABC-D236-4E85-9016-D7295311A099}" dt="2023-12-15T17:26:32.153" v="336" actId="478"/>
          <ac:spMkLst>
            <pc:docMk/>
            <pc:sldMk cId="4003396564" sldId="263"/>
            <ac:spMk id="5" creationId="{D3F30F16-3BEA-12C5-EC8A-7DE1D628AB7F}"/>
          </ac:spMkLst>
        </pc:spChg>
        <pc:spChg chg="del">
          <ac:chgData name="Yamini Manral" userId="90fdfe970c5d6514" providerId="LiveId" clId="{012CDABC-D236-4E85-9016-D7295311A099}" dt="2023-12-15T17:26:47.959" v="338" actId="26606"/>
          <ac:spMkLst>
            <pc:docMk/>
            <pc:sldMk cId="4003396564" sldId="263"/>
            <ac:spMk id="9" creationId="{39E3965E-AC41-4711-9D10-E25ABB132D86}"/>
          </ac:spMkLst>
        </pc:spChg>
        <pc:spChg chg="del">
          <ac:chgData name="Yamini Manral" userId="90fdfe970c5d6514" providerId="LiveId" clId="{012CDABC-D236-4E85-9016-D7295311A099}" dt="2023-12-15T17:26:47.959" v="338" actId="26606"/>
          <ac:spMkLst>
            <pc:docMk/>
            <pc:sldMk cId="4003396564" sldId="263"/>
            <ac:spMk id="13" creationId="{6482F060-A4AF-4E0B-B364-7C6BA4AE9C03}"/>
          </ac:spMkLst>
        </pc:spChg>
        <pc:spChg chg="add">
          <ac:chgData name="Yamini Manral" userId="90fdfe970c5d6514" providerId="LiveId" clId="{012CDABC-D236-4E85-9016-D7295311A099}" dt="2023-12-15T17:26:47.959" v="338" actId="26606"/>
          <ac:spMkLst>
            <pc:docMk/>
            <pc:sldMk cId="4003396564" sldId="263"/>
            <ac:spMk id="20" creationId="{39E3965E-AC41-4711-9D10-E25ABB132D86}"/>
          </ac:spMkLst>
        </pc:spChg>
        <pc:spChg chg="add">
          <ac:chgData name="Yamini Manral" userId="90fdfe970c5d6514" providerId="LiveId" clId="{012CDABC-D236-4E85-9016-D7295311A099}" dt="2023-12-15T17:26:47.959" v="338" actId="26606"/>
          <ac:spMkLst>
            <pc:docMk/>
            <pc:sldMk cId="4003396564" sldId="263"/>
            <ac:spMk id="24" creationId="{33428ACC-71EC-4171-9527-10983BA6B41D}"/>
          </ac:spMkLst>
        </pc:spChg>
        <pc:spChg chg="add">
          <ac:chgData name="Yamini Manral" userId="90fdfe970c5d6514" providerId="LiveId" clId="{012CDABC-D236-4E85-9016-D7295311A099}" dt="2023-12-15T17:26:47.959" v="338" actId="26606"/>
          <ac:spMkLst>
            <pc:docMk/>
            <pc:sldMk cId="4003396564" sldId="263"/>
            <ac:spMk id="28" creationId="{8D4480B4-953D-41FA-9052-09AB3A026947}"/>
          </ac:spMkLst>
        </pc:spChg>
        <pc:picChg chg="del">
          <ac:chgData name="Yamini Manral" userId="90fdfe970c5d6514" providerId="LiveId" clId="{012CDABC-D236-4E85-9016-D7295311A099}" dt="2023-12-15T17:26:28.247" v="334" actId="478"/>
          <ac:picMkLst>
            <pc:docMk/>
            <pc:sldMk cId="4003396564" sldId="263"/>
            <ac:picMk id="4" creationId="{22115EE7-E964-AF69-F4CD-15AC76D68B08}"/>
          </ac:picMkLst>
        </pc:picChg>
        <pc:picChg chg="add mod modCrop">
          <ac:chgData name="Yamini Manral" userId="90fdfe970c5d6514" providerId="LiveId" clId="{012CDABC-D236-4E85-9016-D7295311A099}" dt="2023-12-15T17:27:07.406" v="343" actId="14100"/>
          <ac:picMkLst>
            <pc:docMk/>
            <pc:sldMk cId="4003396564" sldId="263"/>
            <ac:picMk id="7" creationId="{37A97C64-FDC8-BA34-C29E-5188491FEDD7}"/>
          </ac:picMkLst>
        </pc:picChg>
        <pc:cxnChg chg="del">
          <ac:chgData name="Yamini Manral" userId="90fdfe970c5d6514" providerId="LiveId" clId="{012CDABC-D236-4E85-9016-D7295311A099}" dt="2023-12-15T17:26:47.959" v="338" actId="26606"/>
          <ac:cxnSpMkLst>
            <pc:docMk/>
            <pc:sldMk cId="4003396564" sldId="263"/>
            <ac:cxnSpMk id="11" creationId="{1F5DC8C3-BA5F-4EED-BB9A-A14272BD82A1}"/>
          </ac:cxnSpMkLst>
        </pc:cxnChg>
        <pc:cxnChg chg="del">
          <ac:chgData name="Yamini Manral" userId="90fdfe970c5d6514" providerId="LiveId" clId="{012CDABC-D236-4E85-9016-D7295311A099}" dt="2023-12-15T17:26:47.959" v="338" actId="26606"/>
          <ac:cxnSpMkLst>
            <pc:docMk/>
            <pc:sldMk cId="4003396564" sldId="263"/>
            <ac:cxnSpMk id="15" creationId="{B9EB6DAA-2F0C-43D5-A577-15D5D2C4E3F5}"/>
          </ac:cxnSpMkLst>
        </pc:cxnChg>
        <pc:cxnChg chg="add">
          <ac:chgData name="Yamini Manral" userId="90fdfe970c5d6514" providerId="LiveId" clId="{012CDABC-D236-4E85-9016-D7295311A099}" dt="2023-12-15T17:26:47.959" v="338" actId="26606"/>
          <ac:cxnSpMkLst>
            <pc:docMk/>
            <pc:sldMk cId="4003396564" sldId="263"/>
            <ac:cxnSpMk id="22" creationId="{1F5DC8C3-BA5F-4EED-BB9A-A14272BD82A1}"/>
          </ac:cxnSpMkLst>
        </pc:cxnChg>
        <pc:cxnChg chg="add">
          <ac:chgData name="Yamini Manral" userId="90fdfe970c5d6514" providerId="LiveId" clId="{012CDABC-D236-4E85-9016-D7295311A099}" dt="2023-12-15T17:26:47.959" v="338" actId="26606"/>
          <ac:cxnSpMkLst>
            <pc:docMk/>
            <pc:sldMk cId="4003396564" sldId="263"/>
            <ac:cxnSpMk id="26" creationId="{BA22713B-ABB6-4391-97F9-0449A2B9B664}"/>
          </ac:cxnSpMkLst>
        </pc:cxnChg>
      </pc:sldChg>
      <pc:sldChg chg="addSp delSp modSp mod">
        <pc:chgData name="Yamini Manral" userId="90fdfe970c5d6514" providerId="LiveId" clId="{012CDABC-D236-4E85-9016-D7295311A099}" dt="2023-12-15T18:44:00.472" v="880" actId="478"/>
        <pc:sldMkLst>
          <pc:docMk/>
          <pc:sldMk cId="1815118119" sldId="264"/>
        </pc:sldMkLst>
        <pc:spChg chg="mod">
          <ac:chgData name="Yamini Manral" userId="90fdfe970c5d6514" providerId="LiveId" clId="{012CDABC-D236-4E85-9016-D7295311A099}" dt="2023-12-15T18:43:53.996" v="878" actId="20577"/>
          <ac:spMkLst>
            <pc:docMk/>
            <pc:sldMk cId="1815118119" sldId="264"/>
            <ac:spMk id="2" creationId="{7C7DAFF4-B8E2-9715-20FB-B60583E48BA5}"/>
          </ac:spMkLst>
        </pc:spChg>
        <pc:spChg chg="add del mod">
          <ac:chgData name="Yamini Manral" userId="90fdfe970c5d6514" providerId="LiveId" clId="{012CDABC-D236-4E85-9016-D7295311A099}" dt="2023-12-15T18:44:00.472" v="880" actId="478"/>
          <ac:spMkLst>
            <pc:docMk/>
            <pc:sldMk cId="1815118119" sldId="264"/>
            <ac:spMk id="7" creationId="{464D8633-2787-0C27-FA49-510DA0AED3B9}"/>
          </ac:spMkLst>
        </pc:spChg>
        <pc:spChg chg="del">
          <ac:chgData name="Yamini Manral" userId="90fdfe970c5d6514" providerId="LiveId" clId="{012CDABC-D236-4E85-9016-D7295311A099}" dt="2023-12-15T18:43:57.522" v="879" actId="478"/>
          <ac:spMkLst>
            <pc:docMk/>
            <pc:sldMk cId="1815118119" sldId="264"/>
            <ac:spMk id="8" creationId="{7B20E562-9B14-657D-A1F5-B519A4C3F7C0}"/>
          </ac:spMkLst>
        </pc:spChg>
        <pc:picChg chg="del mod">
          <ac:chgData name="Yamini Manral" userId="90fdfe970c5d6514" providerId="LiveId" clId="{012CDABC-D236-4E85-9016-D7295311A099}" dt="2023-12-15T17:25:32.156" v="329" actId="478"/>
          <ac:picMkLst>
            <pc:docMk/>
            <pc:sldMk cId="1815118119" sldId="264"/>
            <ac:picMk id="4" creationId="{6DCFBEEA-99C0-2F56-622E-E3A74CE9BDD3}"/>
          </ac:picMkLst>
        </pc:picChg>
        <pc:picChg chg="add mod">
          <ac:chgData name="Yamini Manral" userId="90fdfe970c5d6514" providerId="LiveId" clId="{012CDABC-D236-4E85-9016-D7295311A099}" dt="2023-12-15T17:25:43.878" v="333" actId="14100"/>
          <ac:picMkLst>
            <pc:docMk/>
            <pc:sldMk cId="1815118119" sldId="264"/>
            <ac:picMk id="5" creationId="{0CE99317-6F49-0D99-6EB7-12E7BA1E0F5B}"/>
          </ac:picMkLst>
        </pc:picChg>
      </pc:sldChg>
      <pc:sldChg chg="new del">
        <pc:chgData name="Yamini Manral" userId="90fdfe970c5d6514" providerId="LiveId" clId="{012CDABC-D236-4E85-9016-D7295311A099}" dt="2023-12-15T06:43:13.942" v="8" actId="47"/>
        <pc:sldMkLst>
          <pc:docMk/>
          <pc:sldMk cId="2935135081" sldId="266"/>
        </pc:sldMkLst>
      </pc:sldChg>
      <pc:sldChg chg="addSp delSp modSp new mod setBg">
        <pc:chgData name="Yamini Manral" userId="90fdfe970c5d6514" providerId="LiveId" clId="{012CDABC-D236-4E85-9016-D7295311A099}" dt="2023-12-15T17:32:28.188" v="374" actId="2711"/>
        <pc:sldMkLst>
          <pc:docMk/>
          <pc:sldMk cId="4070320954" sldId="266"/>
        </pc:sldMkLst>
        <pc:spChg chg="mod">
          <ac:chgData name="Yamini Manral" userId="90fdfe970c5d6514" providerId="LiveId" clId="{012CDABC-D236-4E85-9016-D7295311A099}" dt="2023-12-15T17:32:23.672" v="373" actId="2711"/>
          <ac:spMkLst>
            <pc:docMk/>
            <pc:sldMk cId="4070320954" sldId="266"/>
            <ac:spMk id="2" creationId="{49349980-AE0D-290F-944D-2278E1D91D6C}"/>
          </ac:spMkLst>
        </pc:spChg>
        <pc:spChg chg="del">
          <ac:chgData name="Yamini Manral" userId="90fdfe970c5d6514" providerId="LiveId" clId="{012CDABC-D236-4E85-9016-D7295311A099}" dt="2023-12-15T06:43:20.622" v="10" actId="22"/>
          <ac:spMkLst>
            <pc:docMk/>
            <pc:sldMk cId="4070320954" sldId="266"/>
            <ac:spMk id="3" creationId="{5C2B3B75-1E7F-6D1D-3910-602AF88DBFBC}"/>
          </ac:spMkLst>
        </pc:spChg>
        <pc:spChg chg="del">
          <ac:chgData name="Yamini Manral" userId="90fdfe970c5d6514" providerId="LiveId" clId="{012CDABC-D236-4E85-9016-D7295311A099}" dt="2023-12-15T06:44:08.905" v="20" actId="478"/>
          <ac:spMkLst>
            <pc:docMk/>
            <pc:sldMk cId="4070320954" sldId="266"/>
            <ac:spMk id="4" creationId="{58A535FF-3161-EBC9-620F-51921CF39FC6}"/>
          </ac:spMkLst>
        </pc:spChg>
        <pc:spChg chg="add del mod">
          <ac:chgData name="Yamini Manral" userId="90fdfe970c5d6514" providerId="LiveId" clId="{012CDABC-D236-4E85-9016-D7295311A099}" dt="2023-12-15T06:47:05.338" v="23" actId="478"/>
          <ac:spMkLst>
            <pc:docMk/>
            <pc:sldMk cId="4070320954" sldId="266"/>
            <ac:spMk id="8" creationId="{D01AE381-CE82-6A95-5620-8ED4A5172FFF}"/>
          </ac:spMkLst>
        </pc:spChg>
        <pc:spChg chg="add mod">
          <ac:chgData name="Yamini Manral" userId="90fdfe970c5d6514" providerId="LiveId" clId="{012CDABC-D236-4E85-9016-D7295311A099}" dt="2023-12-15T17:32:28.188" v="374" actId="2711"/>
          <ac:spMkLst>
            <pc:docMk/>
            <pc:sldMk cId="4070320954" sldId="266"/>
            <ac:spMk id="11" creationId="{67BDAAA9-F714-4F7B-C98C-39DD4F802055}"/>
          </ac:spMkLst>
        </pc:spChg>
        <pc:spChg chg="add del">
          <ac:chgData name="Yamini Manral" userId="90fdfe970c5d6514" providerId="LiveId" clId="{012CDABC-D236-4E85-9016-D7295311A099}" dt="2023-12-15T17:23:49.103" v="309" actId="26606"/>
          <ac:spMkLst>
            <pc:docMk/>
            <pc:sldMk cId="4070320954" sldId="266"/>
            <ac:spMk id="16" creationId="{416A0E3C-60E6-4F39-BC55-5F7C224E1F7C}"/>
          </ac:spMkLst>
        </pc:spChg>
        <pc:spChg chg="add del">
          <ac:chgData name="Yamini Manral" userId="90fdfe970c5d6514" providerId="LiveId" clId="{012CDABC-D236-4E85-9016-D7295311A099}" dt="2023-12-15T17:23:49.103" v="309" actId="26606"/>
          <ac:spMkLst>
            <pc:docMk/>
            <pc:sldMk cId="4070320954" sldId="266"/>
            <ac:spMk id="20" creationId="{68BDBE5C-BBE9-4E89-BEE5-DEB6EAB8702D}"/>
          </ac:spMkLst>
        </pc:spChg>
        <pc:spChg chg="add del">
          <ac:chgData name="Yamini Manral" userId="90fdfe970c5d6514" providerId="LiveId" clId="{012CDABC-D236-4E85-9016-D7295311A099}" dt="2023-12-15T17:23:49.103" v="309" actId="26606"/>
          <ac:spMkLst>
            <pc:docMk/>
            <pc:sldMk cId="4070320954" sldId="266"/>
            <ac:spMk id="24" creationId="{DFC4168B-AA75-4715-9B96-CF84B170A68B}"/>
          </ac:spMkLst>
        </pc:spChg>
        <pc:spChg chg="add del">
          <ac:chgData name="Yamini Manral" userId="90fdfe970c5d6514" providerId="LiveId" clId="{012CDABC-D236-4E85-9016-D7295311A099}" dt="2023-12-15T17:24:00.306" v="315" actId="26606"/>
          <ac:spMkLst>
            <pc:docMk/>
            <pc:sldMk cId="4070320954" sldId="266"/>
            <ac:spMk id="26" creationId="{416A0E3C-60E6-4F39-BC55-5F7C224E1F7C}"/>
          </ac:spMkLst>
        </pc:spChg>
        <pc:spChg chg="add del">
          <ac:chgData name="Yamini Manral" userId="90fdfe970c5d6514" providerId="LiveId" clId="{012CDABC-D236-4E85-9016-D7295311A099}" dt="2023-12-15T17:24:00.306" v="315" actId="26606"/>
          <ac:spMkLst>
            <pc:docMk/>
            <pc:sldMk cId="4070320954" sldId="266"/>
            <ac:spMk id="28" creationId="{EE1530B0-6F96-46C0-8B3E-3215CB756BE4}"/>
          </ac:spMkLst>
        </pc:spChg>
        <pc:spChg chg="add del">
          <ac:chgData name="Yamini Manral" userId="90fdfe970c5d6514" providerId="LiveId" clId="{012CDABC-D236-4E85-9016-D7295311A099}" dt="2023-12-15T17:24:00.306" v="315" actId="26606"/>
          <ac:spMkLst>
            <pc:docMk/>
            <pc:sldMk cId="4070320954" sldId="266"/>
            <ac:spMk id="29" creationId="{754910CF-1B56-45D3-960A-E89F7B3B9131}"/>
          </ac:spMkLst>
        </pc:spChg>
        <pc:picChg chg="add del mod ord modCrop">
          <ac:chgData name="Yamini Manral" userId="90fdfe970c5d6514" providerId="LiveId" clId="{012CDABC-D236-4E85-9016-D7295311A099}" dt="2023-12-15T06:47:01.494" v="21" actId="478"/>
          <ac:picMkLst>
            <pc:docMk/>
            <pc:sldMk cId="4070320954" sldId="266"/>
            <ac:picMk id="6" creationId="{BF5CA56A-5119-7FB9-A269-54919F0859D2}"/>
          </ac:picMkLst>
        </pc:picChg>
        <pc:picChg chg="add mod">
          <ac:chgData name="Yamini Manral" userId="90fdfe970c5d6514" providerId="LiveId" clId="{012CDABC-D236-4E85-9016-D7295311A099}" dt="2023-12-15T17:24:00.306" v="315" actId="26606"/>
          <ac:picMkLst>
            <pc:docMk/>
            <pc:sldMk cId="4070320954" sldId="266"/>
            <ac:picMk id="10" creationId="{D5861E7D-E300-A3E5-14AB-37596B893C6C}"/>
          </ac:picMkLst>
        </pc:picChg>
        <pc:cxnChg chg="add del">
          <ac:chgData name="Yamini Manral" userId="90fdfe970c5d6514" providerId="LiveId" clId="{012CDABC-D236-4E85-9016-D7295311A099}" dt="2023-12-15T17:23:49.103" v="309" actId="26606"/>
          <ac:cxnSpMkLst>
            <pc:docMk/>
            <pc:sldMk cId="4070320954" sldId="266"/>
            <ac:cxnSpMk id="18" creationId="{C5025DAC-8B93-4160-B017-3A274A5828C0}"/>
          </ac:cxnSpMkLst>
        </pc:cxnChg>
        <pc:cxnChg chg="add del">
          <ac:chgData name="Yamini Manral" userId="90fdfe970c5d6514" providerId="LiveId" clId="{012CDABC-D236-4E85-9016-D7295311A099}" dt="2023-12-15T17:23:49.103" v="309" actId="26606"/>
          <ac:cxnSpMkLst>
            <pc:docMk/>
            <pc:sldMk cId="4070320954" sldId="266"/>
            <ac:cxnSpMk id="22" creationId="{2752F38C-F560-47AA-90AD-209F39C04150}"/>
          </ac:cxnSpMkLst>
        </pc:cxnChg>
        <pc:cxnChg chg="add del">
          <ac:chgData name="Yamini Manral" userId="90fdfe970c5d6514" providerId="LiveId" clId="{012CDABC-D236-4E85-9016-D7295311A099}" dt="2023-12-15T17:24:00.306" v="315" actId="26606"/>
          <ac:cxnSpMkLst>
            <pc:docMk/>
            <pc:sldMk cId="4070320954" sldId="266"/>
            <ac:cxnSpMk id="27" creationId="{C5025DAC-8B93-4160-B017-3A274A5828C0}"/>
          </ac:cxnSpMkLst>
        </pc:cxnChg>
      </pc:sldChg>
      <pc:sldChg chg="addSp delSp modSp mod setClrOvrMap">
        <pc:chgData name="Yamini Manral" userId="90fdfe970c5d6514" providerId="LiveId" clId="{012CDABC-D236-4E85-9016-D7295311A099}" dt="2023-12-15T17:37:19.007" v="426" actId="20577"/>
        <pc:sldMkLst>
          <pc:docMk/>
          <pc:sldMk cId="3120400869" sldId="267"/>
        </pc:sldMkLst>
        <pc:spChg chg="mod">
          <ac:chgData name="Yamini Manral" userId="90fdfe970c5d6514" providerId="LiveId" clId="{012CDABC-D236-4E85-9016-D7295311A099}" dt="2023-12-15T17:29:06.817" v="353" actId="26606"/>
          <ac:spMkLst>
            <pc:docMk/>
            <pc:sldMk cId="3120400869" sldId="267"/>
            <ac:spMk id="2" creationId="{8D934FD5-5606-3D5E-3414-CEFF4E463CA5}"/>
          </ac:spMkLst>
        </pc:spChg>
        <pc:spChg chg="mod">
          <ac:chgData name="Yamini Manral" userId="90fdfe970c5d6514" providerId="LiveId" clId="{012CDABC-D236-4E85-9016-D7295311A099}" dt="2023-12-15T17:37:19.007" v="426" actId="20577"/>
          <ac:spMkLst>
            <pc:docMk/>
            <pc:sldMk cId="3120400869" sldId="267"/>
            <ac:spMk id="3" creationId="{C54E7800-D2AF-D42A-83B8-A7945C1B0ADA}"/>
          </ac:spMkLst>
        </pc:spChg>
        <pc:spChg chg="del">
          <ac:chgData name="Yamini Manral" userId="90fdfe970c5d6514" providerId="LiveId" clId="{012CDABC-D236-4E85-9016-D7295311A099}" dt="2023-12-15T17:29:06.817" v="353" actId="26606"/>
          <ac:spMkLst>
            <pc:docMk/>
            <pc:sldMk cId="3120400869" sldId="267"/>
            <ac:spMk id="15" creationId="{E844E128-FF69-4E9F-8327-6B504B3C5AE1}"/>
          </ac:spMkLst>
        </pc:spChg>
        <pc:spChg chg="add">
          <ac:chgData name="Yamini Manral" userId="90fdfe970c5d6514" providerId="LiveId" clId="{012CDABC-D236-4E85-9016-D7295311A099}" dt="2023-12-15T17:29:06.817" v="353" actId="26606"/>
          <ac:spMkLst>
            <pc:docMk/>
            <pc:sldMk cId="3120400869" sldId="267"/>
            <ac:spMk id="21" creationId="{13BCCAE5-A35B-4B66-A4A7-E23C34A403A4}"/>
          </ac:spMkLst>
        </pc:spChg>
        <pc:spChg chg="add">
          <ac:chgData name="Yamini Manral" userId="90fdfe970c5d6514" providerId="LiveId" clId="{012CDABC-D236-4E85-9016-D7295311A099}" dt="2023-12-15T17:29:06.817" v="353" actId="26606"/>
          <ac:spMkLst>
            <pc:docMk/>
            <pc:sldMk cId="3120400869" sldId="267"/>
            <ac:spMk id="25" creationId="{CB06839E-D8C3-4A74-BA2B-3B97E7B2CDB5}"/>
          </ac:spMkLst>
        </pc:spChg>
        <pc:picChg chg="del mod modCrop">
          <ac:chgData name="Yamini Manral" userId="90fdfe970c5d6514" providerId="LiveId" clId="{012CDABC-D236-4E85-9016-D7295311A099}" dt="2023-12-15T17:28:41.881" v="351" actId="478"/>
          <ac:picMkLst>
            <pc:docMk/>
            <pc:sldMk cId="3120400869" sldId="267"/>
            <ac:picMk id="4" creationId="{653A8F8E-7351-CC42-A4E1-E9D6E5761869}"/>
          </ac:picMkLst>
        </pc:picChg>
        <pc:picChg chg="add mod">
          <ac:chgData name="Yamini Manral" userId="90fdfe970c5d6514" providerId="LiveId" clId="{012CDABC-D236-4E85-9016-D7295311A099}" dt="2023-12-15T17:29:23.681" v="354" actId="27614"/>
          <ac:picMkLst>
            <pc:docMk/>
            <pc:sldMk cId="3120400869" sldId="267"/>
            <ac:picMk id="6" creationId="{694863D2-C4C7-25F8-6F75-3EFFDB384541}"/>
          </ac:picMkLst>
        </pc:picChg>
        <pc:cxnChg chg="del">
          <ac:chgData name="Yamini Manral" userId="90fdfe970c5d6514" providerId="LiveId" clId="{012CDABC-D236-4E85-9016-D7295311A099}" dt="2023-12-15T17:29:06.817" v="353" actId="26606"/>
          <ac:cxnSpMkLst>
            <pc:docMk/>
            <pc:sldMk cId="3120400869" sldId="267"/>
            <ac:cxnSpMk id="16" creationId="{055CEADF-09EA-423C-8C45-F94AF44D5AF0}"/>
          </ac:cxnSpMkLst>
        </pc:cxnChg>
        <pc:cxnChg chg="add">
          <ac:chgData name="Yamini Manral" userId="90fdfe970c5d6514" providerId="LiveId" clId="{012CDABC-D236-4E85-9016-D7295311A099}" dt="2023-12-15T17:29:06.817" v="353" actId="26606"/>
          <ac:cxnSpMkLst>
            <pc:docMk/>
            <pc:sldMk cId="3120400869" sldId="267"/>
            <ac:cxnSpMk id="23" creationId="{6987BDFB-DE64-4B56-B44F-45FAE19FA94E}"/>
          </ac:cxnSpMkLst>
        </pc:cxnChg>
      </pc:sldChg>
      <pc:sldChg chg="modSp mod">
        <pc:chgData name="Yamini Manral" userId="90fdfe970c5d6514" providerId="LiveId" clId="{012CDABC-D236-4E85-9016-D7295311A099}" dt="2023-12-15T17:37:59.286" v="431" actId="108"/>
        <pc:sldMkLst>
          <pc:docMk/>
          <pc:sldMk cId="3838648644" sldId="268"/>
        </pc:sldMkLst>
        <pc:spChg chg="mod">
          <ac:chgData name="Yamini Manral" userId="90fdfe970c5d6514" providerId="LiveId" clId="{012CDABC-D236-4E85-9016-D7295311A099}" dt="2023-12-15T17:37:59.286" v="431" actId="108"/>
          <ac:spMkLst>
            <pc:docMk/>
            <pc:sldMk cId="3838648644" sldId="268"/>
            <ac:spMk id="3" creationId="{14BCB755-D0F6-11D2-8944-B1561BEC65EE}"/>
          </ac:spMkLst>
        </pc:spChg>
      </pc:sldChg>
      <pc:sldChg chg="modSp mod">
        <pc:chgData name="Yamini Manral" userId="90fdfe970c5d6514" providerId="LiveId" clId="{012CDABC-D236-4E85-9016-D7295311A099}" dt="2023-12-15T17:30:38.200" v="360" actId="2711"/>
        <pc:sldMkLst>
          <pc:docMk/>
          <pc:sldMk cId="3699452525" sldId="269"/>
        </pc:sldMkLst>
        <pc:spChg chg="mod">
          <ac:chgData name="Yamini Manral" userId="90fdfe970c5d6514" providerId="LiveId" clId="{012CDABC-D236-4E85-9016-D7295311A099}" dt="2023-12-15T17:30:38.200" v="360" actId="2711"/>
          <ac:spMkLst>
            <pc:docMk/>
            <pc:sldMk cId="3699452525" sldId="269"/>
            <ac:spMk id="2" creationId="{01E5CD0C-B966-4740-A9C4-8D0F23531799}"/>
          </ac:spMkLst>
        </pc:spChg>
      </pc:sldChg>
      <pc:sldChg chg="addSp delSp modSp mod setClrOvrMap">
        <pc:chgData name="Yamini Manral" userId="90fdfe970c5d6514" providerId="LiveId" clId="{012CDABC-D236-4E85-9016-D7295311A099}" dt="2023-12-15T18:16:21.178" v="593" actId="2711"/>
        <pc:sldMkLst>
          <pc:docMk/>
          <pc:sldMk cId="4053233000" sldId="270"/>
        </pc:sldMkLst>
        <pc:spChg chg="mod">
          <ac:chgData name="Yamini Manral" userId="90fdfe970c5d6514" providerId="LiveId" clId="{012CDABC-D236-4E85-9016-D7295311A099}" dt="2023-12-15T18:16:21.178" v="593" actId="2711"/>
          <ac:spMkLst>
            <pc:docMk/>
            <pc:sldMk cId="4053233000" sldId="270"/>
            <ac:spMk id="2" creationId="{BBF6D711-0145-0AA8-4A93-AA5F8EB9BCF4}"/>
          </ac:spMkLst>
        </pc:spChg>
        <pc:spChg chg="add mod ord">
          <ac:chgData name="Yamini Manral" userId="90fdfe970c5d6514" providerId="LiveId" clId="{012CDABC-D236-4E85-9016-D7295311A099}" dt="2023-12-15T18:07:10.369" v="556" actId="12"/>
          <ac:spMkLst>
            <pc:docMk/>
            <pc:sldMk cId="4053233000" sldId="270"/>
            <ac:spMk id="3" creationId="{C9E0613B-8882-7DD5-68AC-0BF1110B77D1}"/>
          </ac:spMkLst>
        </pc:spChg>
        <pc:spChg chg="del mod">
          <ac:chgData name="Yamini Manral" userId="90fdfe970c5d6514" providerId="LiveId" clId="{012CDABC-D236-4E85-9016-D7295311A099}" dt="2023-12-15T17:44:08.406" v="488" actId="478"/>
          <ac:spMkLst>
            <pc:docMk/>
            <pc:sldMk cId="4053233000" sldId="270"/>
            <ac:spMk id="4" creationId="{08DF892C-F517-9320-D7BF-812E02CF1EF3}"/>
          </ac:spMkLst>
        </pc:spChg>
        <pc:spChg chg="add del mod">
          <ac:chgData name="Yamini Manral" userId="90fdfe970c5d6514" providerId="LiveId" clId="{012CDABC-D236-4E85-9016-D7295311A099}" dt="2023-12-15T17:44:11.827" v="489" actId="478"/>
          <ac:spMkLst>
            <pc:docMk/>
            <pc:sldMk cId="4053233000" sldId="270"/>
            <ac:spMk id="6" creationId="{44525AFE-F385-9793-A73F-443C8D9ED2FC}"/>
          </ac:spMkLst>
        </pc:spChg>
        <pc:spChg chg="add del mod">
          <ac:chgData name="Yamini Manral" userId="90fdfe970c5d6514" providerId="LiveId" clId="{012CDABC-D236-4E85-9016-D7295311A099}" dt="2023-12-15T18:05:05.375" v="518" actId="478"/>
          <ac:spMkLst>
            <pc:docMk/>
            <pc:sldMk cId="4053233000" sldId="270"/>
            <ac:spMk id="9" creationId="{3238116C-F222-15C6-BDC1-F8169BA3AD98}"/>
          </ac:spMkLst>
        </pc:spChg>
        <pc:spChg chg="del">
          <ac:chgData name="Yamini Manral" userId="90fdfe970c5d6514" providerId="LiveId" clId="{012CDABC-D236-4E85-9016-D7295311A099}" dt="2023-12-15T17:41:19.137" v="459" actId="26606"/>
          <ac:spMkLst>
            <pc:docMk/>
            <pc:sldMk cId="4053233000" sldId="270"/>
            <ac:spMk id="69" creationId="{416A0E3C-60E6-4F39-BC55-5F7C224E1F7C}"/>
          </ac:spMkLst>
        </pc:spChg>
        <pc:spChg chg="del">
          <ac:chgData name="Yamini Manral" userId="90fdfe970c5d6514" providerId="LiveId" clId="{012CDABC-D236-4E85-9016-D7295311A099}" dt="2023-12-15T17:41:19.137" v="459" actId="26606"/>
          <ac:spMkLst>
            <pc:docMk/>
            <pc:sldMk cId="4053233000" sldId="270"/>
            <ac:spMk id="73" creationId="{E844E128-FF69-4E9F-8327-6B504B3C5AE1}"/>
          </ac:spMkLst>
        </pc:spChg>
        <pc:spChg chg="add del">
          <ac:chgData name="Yamini Manral" userId="90fdfe970c5d6514" providerId="LiveId" clId="{012CDABC-D236-4E85-9016-D7295311A099}" dt="2023-12-15T18:05:17.065" v="521" actId="26606"/>
          <ac:spMkLst>
            <pc:docMk/>
            <pc:sldMk cId="4053233000" sldId="270"/>
            <ac:spMk id="80" creationId="{416A0E3C-60E6-4F39-BC55-5F7C224E1F7C}"/>
          </ac:spMkLst>
        </pc:spChg>
        <pc:spChg chg="add del">
          <ac:chgData name="Yamini Manral" userId="90fdfe970c5d6514" providerId="LiveId" clId="{012CDABC-D236-4E85-9016-D7295311A099}" dt="2023-12-15T18:05:17.065" v="521" actId="26606"/>
          <ac:spMkLst>
            <pc:docMk/>
            <pc:sldMk cId="4053233000" sldId="270"/>
            <ac:spMk id="84" creationId="{13BCCAE5-A35B-4B66-A4A7-E23C34A403A4}"/>
          </ac:spMkLst>
        </pc:spChg>
        <pc:spChg chg="add del">
          <ac:chgData name="Yamini Manral" userId="90fdfe970c5d6514" providerId="LiveId" clId="{012CDABC-D236-4E85-9016-D7295311A099}" dt="2023-12-15T18:05:17.065" v="521" actId="26606"/>
          <ac:spMkLst>
            <pc:docMk/>
            <pc:sldMk cId="4053233000" sldId="270"/>
            <ac:spMk id="88" creationId="{FEC9799F-A0B8-45B9-8164-71F2838922CE}"/>
          </ac:spMkLst>
        </pc:spChg>
        <pc:spChg chg="add del">
          <ac:chgData name="Yamini Manral" userId="90fdfe970c5d6514" providerId="LiveId" clId="{012CDABC-D236-4E85-9016-D7295311A099}" dt="2023-12-15T18:06:07.415" v="537" actId="26606"/>
          <ac:spMkLst>
            <pc:docMk/>
            <pc:sldMk cId="4053233000" sldId="270"/>
            <ac:spMk id="93" creationId="{416A0E3C-60E6-4F39-BC55-5F7C224E1F7C}"/>
          </ac:spMkLst>
        </pc:spChg>
        <pc:spChg chg="add del">
          <ac:chgData name="Yamini Manral" userId="90fdfe970c5d6514" providerId="LiveId" clId="{012CDABC-D236-4E85-9016-D7295311A099}" dt="2023-12-15T18:06:07.415" v="537" actId="26606"/>
          <ac:spMkLst>
            <pc:docMk/>
            <pc:sldMk cId="4053233000" sldId="270"/>
            <ac:spMk id="97" creationId="{F64BBAA4-C62B-4146-B49F-FE4CC4655EE0}"/>
          </ac:spMkLst>
        </pc:spChg>
        <pc:spChg chg="add del">
          <ac:chgData name="Yamini Manral" userId="90fdfe970c5d6514" providerId="LiveId" clId="{012CDABC-D236-4E85-9016-D7295311A099}" dt="2023-12-15T18:06:07.415" v="537" actId="26606"/>
          <ac:spMkLst>
            <pc:docMk/>
            <pc:sldMk cId="4053233000" sldId="270"/>
            <ac:spMk id="101" creationId="{6BF36B24-6632-4516-9692-731462896C1F}"/>
          </ac:spMkLst>
        </pc:spChg>
        <pc:spChg chg="add">
          <ac:chgData name="Yamini Manral" userId="90fdfe970c5d6514" providerId="LiveId" clId="{012CDABC-D236-4E85-9016-D7295311A099}" dt="2023-12-15T18:06:07.415" v="537" actId="26606"/>
          <ac:spMkLst>
            <pc:docMk/>
            <pc:sldMk cId="4053233000" sldId="270"/>
            <ac:spMk id="106" creationId="{416A0E3C-60E6-4F39-BC55-5F7C224E1F7C}"/>
          </ac:spMkLst>
        </pc:spChg>
        <pc:spChg chg="add">
          <ac:chgData name="Yamini Manral" userId="90fdfe970c5d6514" providerId="LiveId" clId="{012CDABC-D236-4E85-9016-D7295311A099}" dt="2023-12-15T18:06:07.415" v="537" actId="26606"/>
          <ac:spMkLst>
            <pc:docMk/>
            <pc:sldMk cId="4053233000" sldId="270"/>
            <ac:spMk id="110" creationId="{08CB54FC-0B2A-4107-9A70-958B90B76585}"/>
          </ac:spMkLst>
        </pc:spChg>
        <pc:spChg chg="add">
          <ac:chgData name="Yamini Manral" userId="90fdfe970c5d6514" providerId="LiveId" clId="{012CDABC-D236-4E85-9016-D7295311A099}" dt="2023-12-15T18:06:07.415" v="537" actId="26606"/>
          <ac:spMkLst>
            <pc:docMk/>
            <pc:sldMk cId="4053233000" sldId="270"/>
            <ac:spMk id="114" creationId="{9AA76026-5689-4584-8D93-D71D739E61B5}"/>
          </ac:spMkLst>
        </pc:spChg>
        <pc:picChg chg="del mod">
          <ac:chgData name="Yamini Manral" userId="90fdfe970c5d6514" providerId="LiveId" clId="{012CDABC-D236-4E85-9016-D7295311A099}" dt="2023-12-15T18:05:02.075" v="517" actId="478"/>
          <ac:picMkLst>
            <pc:docMk/>
            <pc:sldMk cId="4053233000" sldId="270"/>
            <ac:picMk id="8" creationId="{01579D58-A09E-BE3B-E87C-0480ED3E5AA2}"/>
          </ac:picMkLst>
        </pc:picChg>
        <pc:picChg chg="add mod modCrop">
          <ac:chgData name="Yamini Manral" userId="90fdfe970c5d6514" providerId="LiveId" clId="{012CDABC-D236-4E85-9016-D7295311A099}" dt="2023-12-15T18:06:26.200" v="542" actId="14100"/>
          <ac:picMkLst>
            <pc:docMk/>
            <pc:sldMk cId="4053233000" sldId="270"/>
            <ac:picMk id="11" creationId="{880ADD8F-907B-2872-D7D2-3CF6AB3D971E}"/>
          </ac:picMkLst>
        </pc:picChg>
        <pc:cxnChg chg="del">
          <ac:chgData name="Yamini Manral" userId="90fdfe970c5d6514" providerId="LiveId" clId="{012CDABC-D236-4E85-9016-D7295311A099}" dt="2023-12-15T17:41:19.137" v="459" actId="26606"/>
          <ac:cxnSpMkLst>
            <pc:docMk/>
            <pc:sldMk cId="4053233000" sldId="270"/>
            <ac:cxnSpMk id="71" creationId="{C5025DAC-8B93-4160-B017-3A274A5828C0}"/>
          </ac:cxnSpMkLst>
        </pc:cxnChg>
        <pc:cxnChg chg="del">
          <ac:chgData name="Yamini Manral" userId="90fdfe970c5d6514" providerId="LiveId" clId="{012CDABC-D236-4E85-9016-D7295311A099}" dt="2023-12-15T17:41:19.137" v="459" actId="26606"/>
          <ac:cxnSpMkLst>
            <pc:docMk/>
            <pc:sldMk cId="4053233000" sldId="270"/>
            <ac:cxnSpMk id="75" creationId="{055CEADF-09EA-423C-8C45-F94AF44D5AF0}"/>
          </ac:cxnSpMkLst>
        </pc:cxnChg>
        <pc:cxnChg chg="add del">
          <ac:chgData name="Yamini Manral" userId="90fdfe970c5d6514" providerId="LiveId" clId="{012CDABC-D236-4E85-9016-D7295311A099}" dt="2023-12-15T18:05:17.065" v="521" actId="26606"/>
          <ac:cxnSpMkLst>
            <pc:docMk/>
            <pc:sldMk cId="4053233000" sldId="270"/>
            <ac:cxnSpMk id="82" creationId="{C5025DAC-8B93-4160-B017-3A274A5828C0}"/>
          </ac:cxnSpMkLst>
        </pc:cxnChg>
        <pc:cxnChg chg="add del">
          <ac:chgData name="Yamini Manral" userId="90fdfe970c5d6514" providerId="LiveId" clId="{012CDABC-D236-4E85-9016-D7295311A099}" dt="2023-12-15T18:05:17.065" v="521" actId="26606"/>
          <ac:cxnSpMkLst>
            <pc:docMk/>
            <pc:sldMk cId="4053233000" sldId="270"/>
            <ac:cxnSpMk id="86" creationId="{6987BDFB-DE64-4B56-B44F-45FAE19FA94E}"/>
          </ac:cxnSpMkLst>
        </pc:cxnChg>
        <pc:cxnChg chg="add del">
          <ac:chgData name="Yamini Manral" userId="90fdfe970c5d6514" providerId="LiveId" clId="{012CDABC-D236-4E85-9016-D7295311A099}" dt="2023-12-15T18:06:07.415" v="537" actId="26606"/>
          <ac:cxnSpMkLst>
            <pc:docMk/>
            <pc:sldMk cId="4053233000" sldId="270"/>
            <ac:cxnSpMk id="95" creationId="{C5025DAC-8B93-4160-B017-3A274A5828C0}"/>
          </ac:cxnSpMkLst>
        </pc:cxnChg>
        <pc:cxnChg chg="add del">
          <ac:chgData name="Yamini Manral" userId="90fdfe970c5d6514" providerId="LiveId" clId="{012CDABC-D236-4E85-9016-D7295311A099}" dt="2023-12-15T18:06:07.415" v="537" actId="26606"/>
          <ac:cxnSpMkLst>
            <pc:docMk/>
            <pc:sldMk cId="4053233000" sldId="270"/>
            <ac:cxnSpMk id="99" creationId="{EEB57AA8-F021-480C-A9E2-F89913313611}"/>
          </ac:cxnSpMkLst>
        </pc:cxnChg>
        <pc:cxnChg chg="add">
          <ac:chgData name="Yamini Manral" userId="90fdfe970c5d6514" providerId="LiveId" clId="{012CDABC-D236-4E85-9016-D7295311A099}" dt="2023-12-15T18:06:07.415" v="537" actId="26606"/>
          <ac:cxnSpMkLst>
            <pc:docMk/>
            <pc:sldMk cId="4053233000" sldId="270"/>
            <ac:cxnSpMk id="108" creationId="{C5025DAC-8B93-4160-B017-3A274A5828C0}"/>
          </ac:cxnSpMkLst>
        </pc:cxnChg>
        <pc:cxnChg chg="add">
          <ac:chgData name="Yamini Manral" userId="90fdfe970c5d6514" providerId="LiveId" clId="{012CDABC-D236-4E85-9016-D7295311A099}" dt="2023-12-15T18:06:07.415" v="537" actId="26606"/>
          <ac:cxnSpMkLst>
            <pc:docMk/>
            <pc:sldMk cId="4053233000" sldId="270"/>
            <ac:cxnSpMk id="112" creationId="{7855A9B5-1710-4B19-B0F1-CDFDD4ED5B7E}"/>
          </ac:cxnSpMkLst>
        </pc:cxnChg>
      </pc:sldChg>
      <pc:sldChg chg="addSp delSp modSp mod">
        <pc:chgData name="Yamini Manral" userId="90fdfe970c5d6514" providerId="LiveId" clId="{012CDABC-D236-4E85-9016-D7295311A099}" dt="2023-12-15T17:40:00.534" v="438" actId="108"/>
        <pc:sldMkLst>
          <pc:docMk/>
          <pc:sldMk cId="3231032869" sldId="271"/>
        </pc:sldMkLst>
        <pc:spChg chg="mod">
          <ac:chgData name="Yamini Manral" userId="90fdfe970c5d6514" providerId="LiveId" clId="{012CDABC-D236-4E85-9016-D7295311A099}" dt="2023-12-15T17:31:56.120" v="371" actId="2711"/>
          <ac:spMkLst>
            <pc:docMk/>
            <pc:sldMk cId="3231032869" sldId="271"/>
            <ac:spMk id="2" creationId="{51DDAE64-5428-5802-6030-9DDB7559F5EE}"/>
          </ac:spMkLst>
        </pc:spChg>
        <pc:spChg chg="mod">
          <ac:chgData name="Yamini Manral" userId="90fdfe970c5d6514" providerId="LiveId" clId="{012CDABC-D236-4E85-9016-D7295311A099}" dt="2023-12-15T17:40:00.534" v="438" actId="108"/>
          <ac:spMkLst>
            <pc:docMk/>
            <pc:sldMk cId="3231032869" sldId="271"/>
            <ac:spMk id="3" creationId="{E6F39ACD-AA00-92C3-34BA-C9A521FE7224}"/>
          </ac:spMkLst>
        </pc:spChg>
        <pc:spChg chg="del">
          <ac:chgData name="Yamini Manral" userId="90fdfe970c5d6514" providerId="LiveId" clId="{012CDABC-D236-4E85-9016-D7295311A099}" dt="2023-12-15T17:31:44.853" v="369" actId="26606"/>
          <ac:spMkLst>
            <pc:docMk/>
            <pc:sldMk cId="3231032869" sldId="271"/>
            <ac:spMk id="29" creationId="{416A0E3C-60E6-4F39-BC55-5F7C224E1F7C}"/>
          </ac:spMkLst>
        </pc:spChg>
        <pc:spChg chg="del">
          <ac:chgData name="Yamini Manral" userId="90fdfe970c5d6514" providerId="LiveId" clId="{012CDABC-D236-4E85-9016-D7295311A099}" dt="2023-12-15T17:31:44.853" v="369" actId="26606"/>
          <ac:spMkLst>
            <pc:docMk/>
            <pc:sldMk cId="3231032869" sldId="271"/>
            <ac:spMk id="33" creationId="{3558DB37-9FEE-48A2-8578-ED0401573943}"/>
          </ac:spMkLst>
        </pc:spChg>
        <pc:spChg chg="del">
          <ac:chgData name="Yamini Manral" userId="90fdfe970c5d6514" providerId="LiveId" clId="{012CDABC-D236-4E85-9016-D7295311A099}" dt="2023-12-15T17:31:44.853" v="369" actId="26606"/>
          <ac:spMkLst>
            <pc:docMk/>
            <pc:sldMk cId="3231032869" sldId="271"/>
            <ac:spMk id="35" creationId="{5F7FCCA6-00E2-4F74-A105-0D769872F243}"/>
          </ac:spMkLst>
        </pc:spChg>
        <pc:spChg chg="del">
          <ac:chgData name="Yamini Manral" userId="90fdfe970c5d6514" providerId="LiveId" clId="{012CDABC-D236-4E85-9016-D7295311A099}" dt="2023-12-15T17:31:44.853" v="369" actId="26606"/>
          <ac:spMkLst>
            <pc:docMk/>
            <pc:sldMk cId="3231032869" sldId="271"/>
            <ac:spMk id="37" creationId="{359CEC61-F44B-43B3-B40F-AE38C5AF1D5F}"/>
          </ac:spMkLst>
        </pc:spChg>
        <pc:spChg chg="add">
          <ac:chgData name="Yamini Manral" userId="90fdfe970c5d6514" providerId="LiveId" clId="{012CDABC-D236-4E85-9016-D7295311A099}" dt="2023-12-15T17:31:44.853" v="369" actId="26606"/>
          <ac:spMkLst>
            <pc:docMk/>
            <pc:sldMk cId="3231032869" sldId="271"/>
            <ac:spMk id="42" creationId="{416A0E3C-60E6-4F39-BC55-5F7C224E1F7C}"/>
          </ac:spMkLst>
        </pc:spChg>
        <pc:spChg chg="add">
          <ac:chgData name="Yamini Manral" userId="90fdfe970c5d6514" providerId="LiveId" clId="{012CDABC-D236-4E85-9016-D7295311A099}" dt="2023-12-15T17:31:44.853" v="369" actId="26606"/>
          <ac:spMkLst>
            <pc:docMk/>
            <pc:sldMk cId="3231032869" sldId="271"/>
            <ac:spMk id="46" creationId="{3558DB37-9FEE-48A2-8578-ED0401573943}"/>
          </ac:spMkLst>
        </pc:spChg>
        <pc:spChg chg="add">
          <ac:chgData name="Yamini Manral" userId="90fdfe970c5d6514" providerId="LiveId" clId="{012CDABC-D236-4E85-9016-D7295311A099}" dt="2023-12-15T17:31:44.853" v="369" actId="26606"/>
          <ac:spMkLst>
            <pc:docMk/>
            <pc:sldMk cId="3231032869" sldId="271"/>
            <ac:spMk id="48" creationId="{5F7FCCA6-00E2-4F74-A105-0D769872F243}"/>
          </ac:spMkLst>
        </pc:spChg>
        <pc:spChg chg="add">
          <ac:chgData name="Yamini Manral" userId="90fdfe970c5d6514" providerId="LiveId" clId="{012CDABC-D236-4E85-9016-D7295311A099}" dt="2023-12-15T17:31:44.853" v="369" actId="26606"/>
          <ac:spMkLst>
            <pc:docMk/>
            <pc:sldMk cId="3231032869" sldId="271"/>
            <ac:spMk id="50" creationId="{359CEC61-F44B-43B3-B40F-AE38C5AF1D5F}"/>
          </ac:spMkLst>
        </pc:spChg>
        <pc:cxnChg chg="del">
          <ac:chgData name="Yamini Manral" userId="90fdfe970c5d6514" providerId="LiveId" clId="{012CDABC-D236-4E85-9016-D7295311A099}" dt="2023-12-15T17:31:44.853" v="369" actId="26606"/>
          <ac:cxnSpMkLst>
            <pc:docMk/>
            <pc:sldMk cId="3231032869" sldId="271"/>
            <ac:cxnSpMk id="31" creationId="{C5025DAC-8B93-4160-B017-3A274A5828C0}"/>
          </ac:cxnSpMkLst>
        </pc:cxnChg>
        <pc:cxnChg chg="add">
          <ac:chgData name="Yamini Manral" userId="90fdfe970c5d6514" providerId="LiveId" clId="{012CDABC-D236-4E85-9016-D7295311A099}" dt="2023-12-15T17:31:44.853" v="369" actId="26606"/>
          <ac:cxnSpMkLst>
            <pc:docMk/>
            <pc:sldMk cId="3231032869" sldId="271"/>
            <ac:cxnSpMk id="44" creationId="{C5025DAC-8B93-4160-B017-3A274A5828C0}"/>
          </ac:cxnSpMkLst>
        </pc:cxnChg>
      </pc:sldChg>
      <pc:sldChg chg="addSp delSp modSp mod setClrOvrMap">
        <pc:chgData name="Yamini Manral" userId="90fdfe970c5d6514" providerId="LiveId" clId="{012CDABC-D236-4E85-9016-D7295311A099}" dt="2023-12-15T18:11:12.597" v="589" actId="1076"/>
        <pc:sldMkLst>
          <pc:docMk/>
          <pc:sldMk cId="2386398825" sldId="272"/>
        </pc:sldMkLst>
        <pc:spChg chg="mod">
          <ac:chgData name="Yamini Manral" userId="90fdfe970c5d6514" providerId="LiveId" clId="{012CDABC-D236-4E85-9016-D7295311A099}" dt="2023-12-15T17:31:11.820" v="364" actId="26606"/>
          <ac:spMkLst>
            <pc:docMk/>
            <pc:sldMk cId="2386398825" sldId="272"/>
            <ac:spMk id="2" creationId="{67BADB94-694E-AFC5-67A4-D738ADCC36EB}"/>
          </ac:spMkLst>
        </pc:spChg>
        <pc:spChg chg="del">
          <ac:chgData name="Yamini Manral" userId="90fdfe970c5d6514" providerId="LiveId" clId="{012CDABC-D236-4E85-9016-D7295311A099}" dt="2023-12-15T17:31:11.820" v="364" actId="26606"/>
          <ac:spMkLst>
            <pc:docMk/>
            <pc:sldMk cId="2386398825" sldId="272"/>
            <ac:spMk id="36" creationId="{416A0E3C-60E6-4F39-BC55-5F7C224E1F7C}"/>
          </ac:spMkLst>
        </pc:spChg>
        <pc:spChg chg="del">
          <ac:chgData name="Yamini Manral" userId="90fdfe970c5d6514" providerId="LiveId" clId="{012CDABC-D236-4E85-9016-D7295311A099}" dt="2023-12-15T17:31:11.820" v="364" actId="26606"/>
          <ac:spMkLst>
            <pc:docMk/>
            <pc:sldMk cId="2386398825" sldId="272"/>
            <ac:spMk id="40" creationId="{E844E128-FF69-4E9F-8327-6B504B3C5AE1}"/>
          </ac:spMkLst>
        </pc:spChg>
        <pc:spChg chg="add">
          <ac:chgData name="Yamini Manral" userId="90fdfe970c5d6514" providerId="LiveId" clId="{012CDABC-D236-4E85-9016-D7295311A099}" dt="2023-12-15T17:31:11.820" v="364" actId="26606"/>
          <ac:spMkLst>
            <pc:docMk/>
            <pc:sldMk cId="2386398825" sldId="272"/>
            <ac:spMk id="47" creationId="{39E3965E-AC41-4711-9D10-E25ABB132D86}"/>
          </ac:spMkLst>
        </pc:spChg>
        <pc:spChg chg="add">
          <ac:chgData name="Yamini Manral" userId="90fdfe970c5d6514" providerId="LiveId" clId="{012CDABC-D236-4E85-9016-D7295311A099}" dt="2023-12-15T17:31:11.820" v="364" actId="26606"/>
          <ac:spMkLst>
            <pc:docMk/>
            <pc:sldMk cId="2386398825" sldId="272"/>
            <ac:spMk id="51" creationId="{B4D0E555-16F6-44D0-BF56-AF5FF5BDE9D6}"/>
          </ac:spMkLst>
        </pc:spChg>
        <pc:spChg chg="add">
          <ac:chgData name="Yamini Manral" userId="90fdfe970c5d6514" providerId="LiveId" clId="{012CDABC-D236-4E85-9016-D7295311A099}" dt="2023-12-15T17:31:11.820" v="364" actId="26606"/>
          <ac:spMkLst>
            <pc:docMk/>
            <pc:sldMk cId="2386398825" sldId="272"/>
            <ac:spMk id="53" creationId="{8117041D-1A7B-4ECA-AB68-3CFDB6726B8E}"/>
          </ac:spMkLst>
        </pc:spChg>
        <pc:picChg chg="add mod">
          <ac:chgData name="Yamini Manral" userId="90fdfe970c5d6514" providerId="LiveId" clId="{012CDABC-D236-4E85-9016-D7295311A099}" dt="2023-12-15T18:11:12.597" v="589" actId="1076"/>
          <ac:picMkLst>
            <pc:docMk/>
            <pc:sldMk cId="2386398825" sldId="272"/>
            <ac:picMk id="4" creationId="{182D84F7-CAF5-F772-8ED5-2AE2D09A0628}"/>
          </ac:picMkLst>
        </pc:picChg>
        <pc:picChg chg="mod">
          <ac:chgData name="Yamini Manral" userId="90fdfe970c5d6514" providerId="LiveId" clId="{012CDABC-D236-4E85-9016-D7295311A099}" dt="2023-12-15T18:11:10.981" v="588" actId="1076"/>
          <ac:picMkLst>
            <pc:docMk/>
            <pc:sldMk cId="2386398825" sldId="272"/>
            <ac:picMk id="5" creationId="{8D52E6F7-6EB5-CDE1-BD64-FE8C6A4E863C}"/>
          </ac:picMkLst>
        </pc:picChg>
        <pc:picChg chg="del">
          <ac:chgData name="Yamini Manral" userId="90fdfe970c5d6514" providerId="LiveId" clId="{012CDABC-D236-4E85-9016-D7295311A099}" dt="2023-12-15T17:20:27.501" v="263" actId="478"/>
          <ac:picMkLst>
            <pc:docMk/>
            <pc:sldMk cId="2386398825" sldId="272"/>
            <ac:picMk id="6" creationId="{2F1EAEE9-FC9A-BB9E-A339-EB878711A8BC}"/>
          </ac:picMkLst>
        </pc:picChg>
        <pc:cxnChg chg="del">
          <ac:chgData name="Yamini Manral" userId="90fdfe970c5d6514" providerId="LiveId" clId="{012CDABC-D236-4E85-9016-D7295311A099}" dt="2023-12-15T17:31:11.820" v="364" actId="26606"/>
          <ac:cxnSpMkLst>
            <pc:docMk/>
            <pc:sldMk cId="2386398825" sldId="272"/>
            <ac:cxnSpMk id="38" creationId="{C5025DAC-8B93-4160-B017-3A274A5828C0}"/>
          </ac:cxnSpMkLst>
        </pc:cxnChg>
        <pc:cxnChg chg="del">
          <ac:chgData name="Yamini Manral" userId="90fdfe970c5d6514" providerId="LiveId" clId="{012CDABC-D236-4E85-9016-D7295311A099}" dt="2023-12-15T17:31:11.820" v="364" actId="26606"/>
          <ac:cxnSpMkLst>
            <pc:docMk/>
            <pc:sldMk cId="2386398825" sldId="272"/>
            <ac:cxnSpMk id="42" creationId="{055CEADF-09EA-423C-8C45-F94AF44D5AF0}"/>
          </ac:cxnSpMkLst>
        </pc:cxnChg>
        <pc:cxnChg chg="add">
          <ac:chgData name="Yamini Manral" userId="90fdfe970c5d6514" providerId="LiveId" clId="{012CDABC-D236-4E85-9016-D7295311A099}" dt="2023-12-15T17:31:11.820" v="364" actId="26606"/>
          <ac:cxnSpMkLst>
            <pc:docMk/>
            <pc:sldMk cId="2386398825" sldId="272"/>
            <ac:cxnSpMk id="49" creationId="{1F5DC8C3-BA5F-4EED-BB9A-A14272BD82A1}"/>
          </ac:cxnSpMkLst>
        </pc:cxnChg>
        <pc:cxnChg chg="add">
          <ac:chgData name="Yamini Manral" userId="90fdfe970c5d6514" providerId="LiveId" clId="{012CDABC-D236-4E85-9016-D7295311A099}" dt="2023-12-15T17:31:11.820" v="364" actId="26606"/>
          <ac:cxnSpMkLst>
            <pc:docMk/>
            <pc:sldMk cId="2386398825" sldId="272"/>
            <ac:cxnSpMk id="55" creationId="{ABCD2462-4C1E-401A-AC2D-F799A138B245}"/>
          </ac:cxnSpMkLst>
        </pc:cxnChg>
      </pc:sldChg>
      <pc:sldChg chg="delSp modSp mod setBg delDesignElem">
        <pc:chgData name="Yamini Manral" userId="90fdfe970c5d6514" providerId="LiveId" clId="{012CDABC-D236-4E85-9016-D7295311A099}" dt="2023-12-15T18:08:31.990" v="572"/>
        <pc:sldMkLst>
          <pc:docMk/>
          <pc:sldMk cId="2193460003" sldId="273"/>
        </pc:sldMkLst>
        <pc:spChg chg="mod">
          <ac:chgData name="Yamini Manral" userId="90fdfe970c5d6514" providerId="LiveId" clId="{012CDABC-D236-4E85-9016-D7295311A099}" dt="2023-12-15T18:08:31.990" v="572"/>
          <ac:spMkLst>
            <pc:docMk/>
            <pc:sldMk cId="2193460003" sldId="273"/>
            <ac:spMk id="2" creationId="{A23BE353-214F-8E30-A0BA-5EF8E6E639BC}"/>
          </ac:spMkLst>
        </pc:spChg>
        <pc:spChg chg="mod">
          <ac:chgData name="Yamini Manral" userId="90fdfe970c5d6514" providerId="LiveId" clId="{012CDABC-D236-4E85-9016-D7295311A099}" dt="2023-12-15T17:39:41.056" v="435" actId="27636"/>
          <ac:spMkLst>
            <pc:docMk/>
            <pc:sldMk cId="2193460003" sldId="273"/>
            <ac:spMk id="3" creationId="{4DCE493E-FD7B-90BD-AF62-2890DAA92C89}"/>
          </ac:spMkLst>
        </pc:spChg>
        <pc:spChg chg="del">
          <ac:chgData name="Yamini Manral" userId="90fdfe970c5d6514" providerId="LiveId" clId="{012CDABC-D236-4E85-9016-D7295311A099}" dt="2023-12-15T17:39:49.836" v="437"/>
          <ac:spMkLst>
            <pc:docMk/>
            <pc:sldMk cId="2193460003" sldId="273"/>
            <ac:spMk id="8" creationId="{416A0E3C-60E6-4F39-BC55-5F7C224E1F7C}"/>
          </ac:spMkLst>
        </pc:spChg>
        <pc:spChg chg="del">
          <ac:chgData name="Yamini Manral" userId="90fdfe970c5d6514" providerId="LiveId" clId="{012CDABC-D236-4E85-9016-D7295311A099}" dt="2023-12-15T17:39:49.836" v="437"/>
          <ac:spMkLst>
            <pc:docMk/>
            <pc:sldMk cId="2193460003" sldId="273"/>
            <ac:spMk id="12" creationId="{3741B58E-3B65-4A01-A276-975AB2CF8A08}"/>
          </ac:spMkLst>
        </pc:spChg>
        <pc:spChg chg="del">
          <ac:chgData name="Yamini Manral" userId="90fdfe970c5d6514" providerId="LiveId" clId="{012CDABC-D236-4E85-9016-D7295311A099}" dt="2023-12-15T17:39:49.836" v="437"/>
          <ac:spMkLst>
            <pc:docMk/>
            <pc:sldMk cId="2193460003" sldId="273"/>
            <ac:spMk id="14" creationId="{7AAC67C3-831B-4AB1-A259-DFB839CAFAFC}"/>
          </ac:spMkLst>
        </pc:spChg>
        <pc:cxnChg chg="del">
          <ac:chgData name="Yamini Manral" userId="90fdfe970c5d6514" providerId="LiveId" clId="{012CDABC-D236-4E85-9016-D7295311A099}" dt="2023-12-15T17:39:49.836" v="437"/>
          <ac:cxnSpMkLst>
            <pc:docMk/>
            <pc:sldMk cId="2193460003" sldId="273"/>
            <ac:cxnSpMk id="10" creationId="{C5025DAC-8B93-4160-B017-3A274A5828C0}"/>
          </ac:cxnSpMkLst>
        </pc:cxnChg>
      </pc:sldChg>
      <pc:sldChg chg="addSp delSp modSp new mod">
        <pc:chgData name="Yamini Manral" userId="90fdfe970c5d6514" providerId="LiveId" clId="{012CDABC-D236-4E85-9016-D7295311A099}" dt="2023-12-15T18:11:27.845" v="592" actId="1076"/>
        <pc:sldMkLst>
          <pc:docMk/>
          <pc:sldMk cId="4093892085" sldId="274"/>
        </pc:sldMkLst>
        <pc:spChg chg="mod">
          <ac:chgData name="Yamini Manral" userId="90fdfe970c5d6514" providerId="LiveId" clId="{012CDABC-D236-4E85-9016-D7295311A099}" dt="2023-12-15T17:30:54.657" v="362" actId="2711"/>
          <ac:spMkLst>
            <pc:docMk/>
            <pc:sldMk cId="4093892085" sldId="274"/>
            <ac:spMk id="2" creationId="{7179C1B3-AA8A-94EF-558A-6A90AACD2EC5}"/>
          </ac:spMkLst>
        </pc:spChg>
        <pc:spChg chg="del">
          <ac:chgData name="Yamini Manral" userId="90fdfe970c5d6514" providerId="LiveId" clId="{012CDABC-D236-4E85-9016-D7295311A099}" dt="2023-12-15T17:18:15.360" v="192" actId="478"/>
          <ac:spMkLst>
            <pc:docMk/>
            <pc:sldMk cId="4093892085" sldId="274"/>
            <ac:spMk id="3" creationId="{1E93E88C-7102-C7E3-B73F-BC6D152274F0}"/>
          </ac:spMkLst>
        </pc:spChg>
        <pc:spChg chg="del">
          <ac:chgData name="Yamini Manral" userId="90fdfe970c5d6514" providerId="LiveId" clId="{012CDABC-D236-4E85-9016-D7295311A099}" dt="2023-12-15T17:18:52.452" v="236" actId="478"/>
          <ac:spMkLst>
            <pc:docMk/>
            <pc:sldMk cId="4093892085" sldId="274"/>
            <ac:spMk id="4" creationId="{F8085133-E38A-A485-B1E0-258CBF8A5664}"/>
          </ac:spMkLst>
        </pc:spChg>
        <pc:picChg chg="add del mod">
          <ac:chgData name="Yamini Manral" userId="90fdfe970c5d6514" providerId="LiveId" clId="{012CDABC-D236-4E85-9016-D7295311A099}" dt="2023-12-15T17:18:13.267" v="191" actId="478"/>
          <ac:picMkLst>
            <pc:docMk/>
            <pc:sldMk cId="4093892085" sldId="274"/>
            <ac:picMk id="6" creationId="{AA94145C-474F-1EFB-666C-597A8A192AA5}"/>
          </ac:picMkLst>
        </pc:picChg>
        <pc:picChg chg="add mod">
          <ac:chgData name="Yamini Manral" userId="90fdfe970c5d6514" providerId="LiveId" clId="{012CDABC-D236-4E85-9016-D7295311A099}" dt="2023-12-15T18:11:27.845" v="592" actId="1076"/>
          <ac:picMkLst>
            <pc:docMk/>
            <pc:sldMk cId="4093892085" sldId="274"/>
            <ac:picMk id="8" creationId="{C18D58BE-03E6-CCB3-ADC6-E1D340EE462C}"/>
          </ac:picMkLst>
        </pc:picChg>
        <pc:picChg chg="add mod">
          <ac:chgData name="Yamini Manral" userId="90fdfe970c5d6514" providerId="LiveId" clId="{012CDABC-D236-4E85-9016-D7295311A099}" dt="2023-12-15T18:11:23.428" v="591" actId="1076"/>
          <ac:picMkLst>
            <pc:docMk/>
            <pc:sldMk cId="4093892085" sldId="274"/>
            <ac:picMk id="10" creationId="{FE639109-EAE2-3E15-9814-C21C413FC1C5}"/>
          </ac:picMkLst>
        </pc:picChg>
      </pc:sldChg>
      <pc:sldChg chg="addSp delSp modSp new del mod ord modClrScheme chgLayout">
        <pc:chgData name="Yamini Manral" userId="90fdfe970c5d6514" providerId="LiveId" clId="{012CDABC-D236-4E85-9016-D7295311A099}" dt="2023-12-15T17:23:24.305" v="307" actId="47"/>
        <pc:sldMkLst>
          <pc:docMk/>
          <pc:sldMk cId="2020957029" sldId="275"/>
        </pc:sldMkLst>
        <pc:spChg chg="mod ord">
          <ac:chgData name="Yamini Manral" userId="90fdfe970c5d6514" providerId="LiveId" clId="{012CDABC-D236-4E85-9016-D7295311A099}" dt="2023-12-15T17:21:15.342" v="271" actId="27636"/>
          <ac:spMkLst>
            <pc:docMk/>
            <pc:sldMk cId="2020957029" sldId="275"/>
            <ac:spMk id="2" creationId="{929C7A7E-9958-31DF-286C-C7519483EA18}"/>
          </ac:spMkLst>
        </pc:spChg>
        <pc:spChg chg="del">
          <ac:chgData name="Yamini Manral" userId="90fdfe970c5d6514" providerId="LiveId" clId="{012CDABC-D236-4E85-9016-D7295311A099}" dt="2023-12-15T17:19:59.612" v="258" actId="478"/>
          <ac:spMkLst>
            <pc:docMk/>
            <pc:sldMk cId="2020957029" sldId="275"/>
            <ac:spMk id="3" creationId="{2696506E-0C1B-1115-87C3-745F0CFAAE19}"/>
          </ac:spMkLst>
        </pc:spChg>
        <pc:spChg chg="del mod ord">
          <ac:chgData name="Yamini Manral" userId="90fdfe970c5d6514" providerId="LiveId" clId="{012CDABC-D236-4E85-9016-D7295311A099}" dt="2023-12-15T17:20:59.021" v="266" actId="700"/>
          <ac:spMkLst>
            <pc:docMk/>
            <pc:sldMk cId="2020957029" sldId="275"/>
            <ac:spMk id="4" creationId="{A139B939-23BB-B1C9-4D5E-D5C0EB37DD73}"/>
          </ac:spMkLst>
        </pc:spChg>
        <pc:spChg chg="add del mod ord">
          <ac:chgData name="Yamini Manral" userId="90fdfe970c5d6514" providerId="LiveId" clId="{012CDABC-D236-4E85-9016-D7295311A099}" dt="2023-12-15T17:21:08.872" v="268" actId="700"/>
          <ac:spMkLst>
            <pc:docMk/>
            <pc:sldMk cId="2020957029" sldId="275"/>
            <ac:spMk id="7" creationId="{CDF51CB6-3701-09DF-3554-98FDC704EB4A}"/>
          </ac:spMkLst>
        </pc:spChg>
        <pc:spChg chg="add del mod ord">
          <ac:chgData name="Yamini Manral" userId="90fdfe970c5d6514" providerId="LiveId" clId="{012CDABC-D236-4E85-9016-D7295311A099}" dt="2023-12-15T17:21:08.872" v="268" actId="700"/>
          <ac:spMkLst>
            <pc:docMk/>
            <pc:sldMk cId="2020957029" sldId="275"/>
            <ac:spMk id="8" creationId="{A5D677DB-8FF8-6493-5637-071844FF2B78}"/>
          </ac:spMkLst>
        </pc:spChg>
        <pc:spChg chg="add mod ord">
          <ac:chgData name="Yamini Manral" userId="90fdfe970c5d6514" providerId="LiveId" clId="{012CDABC-D236-4E85-9016-D7295311A099}" dt="2023-12-15T17:21:15.326" v="270" actId="700"/>
          <ac:spMkLst>
            <pc:docMk/>
            <pc:sldMk cId="2020957029" sldId="275"/>
            <ac:spMk id="9" creationId="{32046DE4-BBBE-E4BD-E0D3-D40AEB9B1854}"/>
          </ac:spMkLst>
        </pc:spChg>
        <pc:spChg chg="add mod ord">
          <ac:chgData name="Yamini Manral" userId="90fdfe970c5d6514" providerId="LiveId" clId="{012CDABC-D236-4E85-9016-D7295311A099}" dt="2023-12-15T17:21:15.326" v="270" actId="700"/>
          <ac:spMkLst>
            <pc:docMk/>
            <pc:sldMk cId="2020957029" sldId="275"/>
            <ac:spMk id="10" creationId="{6AF4DCAE-497A-6EE1-9C21-7EE8AF9281E3}"/>
          </ac:spMkLst>
        </pc:spChg>
        <pc:picChg chg="add del mod">
          <ac:chgData name="Yamini Manral" userId="90fdfe970c5d6514" providerId="LiveId" clId="{012CDABC-D236-4E85-9016-D7295311A099}" dt="2023-12-15T17:21:52.290" v="301" actId="21"/>
          <ac:picMkLst>
            <pc:docMk/>
            <pc:sldMk cId="2020957029" sldId="275"/>
            <ac:picMk id="6" creationId="{57C46B09-6505-7AD1-FA88-101EF1CA8406}"/>
          </ac:picMkLst>
        </pc:picChg>
      </pc:sldChg>
      <pc:sldChg chg="addSp delSp modSp add mod ord setBg delDesignElem">
        <pc:chgData name="Yamini Manral" userId="90fdfe970c5d6514" providerId="LiveId" clId="{012CDABC-D236-4E85-9016-D7295311A099}" dt="2023-12-15T17:39:03.917" v="433"/>
        <pc:sldMkLst>
          <pc:docMk/>
          <pc:sldMk cId="3860403340" sldId="276"/>
        </pc:sldMkLst>
        <pc:spChg chg="mod">
          <ac:chgData name="Yamini Manral" userId="90fdfe970c5d6514" providerId="LiveId" clId="{012CDABC-D236-4E85-9016-D7295311A099}" dt="2023-12-15T17:22:01.097" v="304" actId="26606"/>
          <ac:spMkLst>
            <pc:docMk/>
            <pc:sldMk cId="3860403340" sldId="276"/>
            <ac:spMk id="2" creationId="{67BADB94-694E-AFC5-67A4-D738ADCC36EB}"/>
          </ac:spMkLst>
        </pc:spChg>
        <pc:spChg chg="add mod">
          <ac:chgData name="Yamini Manral" userId="90fdfe970c5d6514" providerId="LiveId" clId="{012CDABC-D236-4E85-9016-D7295311A099}" dt="2023-12-15T17:24:28.115" v="327" actId="20577"/>
          <ac:spMkLst>
            <pc:docMk/>
            <pc:sldMk cId="3860403340" sldId="276"/>
            <ac:spMk id="4" creationId="{E13AC888-45A9-A728-343D-4B59013F62A6}"/>
          </ac:spMkLst>
        </pc:spChg>
        <pc:spChg chg="add">
          <ac:chgData name="Yamini Manral" userId="90fdfe970c5d6514" providerId="LiveId" clId="{012CDABC-D236-4E85-9016-D7295311A099}" dt="2023-12-15T17:22:01.097" v="304" actId="26606"/>
          <ac:spMkLst>
            <pc:docMk/>
            <pc:sldMk cId="3860403340" sldId="276"/>
            <ac:spMk id="8" creationId="{39E3965E-AC41-4711-9D10-E25ABB132D86}"/>
          </ac:spMkLst>
        </pc:spChg>
        <pc:spChg chg="add">
          <ac:chgData name="Yamini Manral" userId="90fdfe970c5d6514" providerId="LiveId" clId="{012CDABC-D236-4E85-9016-D7295311A099}" dt="2023-12-15T17:22:01.097" v="304" actId="26606"/>
          <ac:spMkLst>
            <pc:docMk/>
            <pc:sldMk cId="3860403340" sldId="276"/>
            <ac:spMk id="12" creationId="{B4D0E555-16F6-44D0-BF56-AF5FF5BDE9D6}"/>
          </ac:spMkLst>
        </pc:spChg>
        <pc:spChg chg="add">
          <ac:chgData name="Yamini Manral" userId="90fdfe970c5d6514" providerId="LiveId" clId="{012CDABC-D236-4E85-9016-D7295311A099}" dt="2023-12-15T17:22:01.097" v="304" actId="26606"/>
          <ac:spMkLst>
            <pc:docMk/>
            <pc:sldMk cId="3860403340" sldId="276"/>
            <ac:spMk id="14" creationId="{8117041D-1A7B-4ECA-AB68-3CFDB6726B8E}"/>
          </ac:spMkLst>
        </pc:spChg>
        <pc:spChg chg="del">
          <ac:chgData name="Yamini Manral" userId="90fdfe970c5d6514" providerId="LiveId" clId="{012CDABC-D236-4E85-9016-D7295311A099}" dt="2023-12-15T17:39:03.917" v="433"/>
          <ac:spMkLst>
            <pc:docMk/>
            <pc:sldMk cId="3860403340" sldId="276"/>
            <ac:spMk id="29" creationId="{3558DB37-9FEE-48A2-8578-ED0401573943}"/>
          </ac:spMkLst>
        </pc:spChg>
        <pc:spChg chg="del">
          <ac:chgData name="Yamini Manral" userId="90fdfe970c5d6514" providerId="LiveId" clId="{012CDABC-D236-4E85-9016-D7295311A099}" dt="2023-12-15T17:39:03.917" v="433"/>
          <ac:spMkLst>
            <pc:docMk/>
            <pc:sldMk cId="3860403340" sldId="276"/>
            <ac:spMk id="30" creationId="{5F7FCCA6-00E2-4F74-A105-0D769872F243}"/>
          </ac:spMkLst>
        </pc:spChg>
        <pc:spChg chg="del">
          <ac:chgData name="Yamini Manral" userId="90fdfe970c5d6514" providerId="LiveId" clId="{012CDABC-D236-4E85-9016-D7295311A099}" dt="2023-12-15T17:39:03.917" v="433"/>
          <ac:spMkLst>
            <pc:docMk/>
            <pc:sldMk cId="3860403340" sldId="276"/>
            <ac:spMk id="31" creationId="{359CEC61-F44B-43B3-B40F-AE38C5AF1D5F}"/>
          </ac:spMkLst>
        </pc:spChg>
        <pc:spChg chg="del">
          <ac:chgData name="Yamini Manral" userId="90fdfe970c5d6514" providerId="LiveId" clId="{012CDABC-D236-4E85-9016-D7295311A099}" dt="2023-12-15T17:39:03.917" v="433"/>
          <ac:spMkLst>
            <pc:docMk/>
            <pc:sldMk cId="3860403340" sldId="276"/>
            <ac:spMk id="32" creationId="{416A0E3C-60E6-4F39-BC55-5F7C224E1F7C}"/>
          </ac:spMkLst>
        </pc:spChg>
        <pc:spChg chg="del">
          <ac:chgData name="Yamini Manral" userId="90fdfe970c5d6514" providerId="LiveId" clId="{012CDABC-D236-4E85-9016-D7295311A099}" dt="2023-12-15T17:21:23.407" v="275"/>
          <ac:spMkLst>
            <pc:docMk/>
            <pc:sldMk cId="3860403340" sldId="276"/>
            <ac:spMk id="36" creationId="{416A0E3C-60E6-4F39-BC55-5F7C224E1F7C}"/>
          </ac:spMkLst>
        </pc:spChg>
        <pc:spChg chg="del">
          <ac:chgData name="Yamini Manral" userId="90fdfe970c5d6514" providerId="LiveId" clId="{012CDABC-D236-4E85-9016-D7295311A099}" dt="2023-12-15T17:21:23.407" v="275"/>
          <ac:spMkLst>
            <pc:docMk/>
            <pc:sldMk cId="3860403340" sldId="276"/>
            <ac:spMk id="40" creationId="{E844E128-FF69-4E9F-8327-6B504B3C5AE1}"/>
          </ac:spMkLst>
        </pc:spChg>
        <pc:picChg chg="add del mod">
          <ac:chgData name="Yamini Manral" userId="90fdfe970c5d6514" providerId="LiveId" clId="{012CDABC-D236-4E85-9016-D7295311A099}" dt="2023-12-15T17:24:12.196" v="318" actId="478"/>
          <ac:picMkLst>
            <pc:docMk/>
            <pc:sldMk cId="3860403340" sldId="276"/>
            <ac:picMk id="3" creationId="{9BD4A104-6A1E-9AE1-524B-E34EF3D5539E}"/>
          </ac:picMkLst>
        </pc:picChg>
        <pc:picChg chg="del mod">
          <ac:chgData name="Yamini Manral" userId="90fdfe970c5d6514" providerId="LiveId" clId="{012CDABC-D236-4E85-9016-D7295311A099}" dt="2023-12-15T17:21:49.407" v="300" actId="478"/>
          <ac:picMkLst>
            <pc:docMk/>
            <pc:sldMk cId="3860403340" sldId="276"/>
            <ac:picMk id="5" creationId="{8D52E6F7-6EB5-CDE1-BD64-FE8C6A4E863C}"/>
          </ac:picMkLst>
        </pc:picChg>
        <pc:cxnChg chg="add">
          <ac:chgData name="Yamini Manral" userId="90fdfe970c5d6514" providerId="LiveId" clId="{012CDABC-D236-4E85-9016-D7295311A099}" dt="2023-12-15T17:22:01.097" v="304" actId="26606"/>
          <ac:cxnSpMkLst>
            <pc:docMk/>
            <pc:sldMk cId="3860403340" sldId="276"/>
            <ac:cxnSpMk id="10" creationId="{1F5DC8C3-BA5F-4EED-BB9A-A14272BD82A1}"/>
          </ac:cxnSpMkLst>
        </pc:cxnChg>
        <pc:cxnChg chg="add">
          <ac:chgData name="Yamini Manral" userId="90fdfe970c5d6514" providerId="LiveId" clId="{012CDABC-D236-4E85-9016-D7295311A099}" dt="2023-12-15T17:22:01.097" v="304" actId="26606"/>
          <ac:cxnSpMkLst>
            <pc:docMk/>
            <pc:sldMk cId="3860403340" sldId="276"/>
            <ac:cxnSpMk id="16" creationId="{ABCD2462-4C1E-401A-AC2D-F799A138B245}"/>
          </ac:cxnSpMkLst>
        </pc:cxnChg>
        <pc:cxnChg chg="del">
          <ac:chgData name="Yamini Manral" userId="90fdfe970c5d6514" providerId="LiveId" clId="{012CDABC-D236-4E85-9016-D7295311A099}" dt="2023-12-15T17:39:03.917" v="433"/>
          <ac:cxnSpMkLst>
            <pc:docMk/>
            <pc:sldMk cId="3860403340" sldId="276"/>
            <ac:cxnSpMk id="34" creationId="{C5025DAC-8B93-4160-B017-3A274A5828C0}"/>
          </ac:cxnSpMkLst>
        </pc:cxnChg>
        <pc:cxnChg chg="del">
          <ac:chgData name="Yamini Manral" userId="90fdfe970c5d6514" providerId="LiveId" clId="{012CDABC-D236-4E85-9016-D7295311A099}" dt="2023-12-15T17:21:23.407" v="275"/>
          <ac:cxnSpMkLst>
            <pc:docMk/>
            <pc:sldMk cId="3860403340" sldId="276"/>
            <ac:cxnSpMk id="38" creationId="{C5025DAC-8B93-4160-B017-3A274A5828C0}"/>
          </ac:cxnSpMkLst>
        </pc:cxnChg>
        <pc:cxnChg chg="del">
          <ac:chgData name="Yamini Manral" userId="90fdfe970c5d6514" providerId="LiveId" clId="{012CDABC-D236-4E85-9016-D7295311A099}" dt="2023-12-15T17:21:23.407" v="275"/>
          <ac:cxnSpMkLst>
            <pc:docMk/>
            <pc:sldMk cId="3860403340" sldId="276"/>
            <ac:cxnSpMk id="42" creationId="{055CEADF-09EA-423C-8C45-F94AF44D5AF0}"/>
          </ac:cxnSpMkLst>
        </pc:cxnChg>
      </pc:sldChg>
      <pc:sldChg chg="addSp modSp mod">
        <pc:chgData name="Yamini Manral" userId="90fdfe970c5d6514" providerId="LiveId" clId="{012CDABC-D236-4E85-9016-D7295311A099}" dt="2023-12-15T18:10:20.426" v="584" actId="1076"/>
        <pc:sldMkLst>
          <pc:docMk/>
          <pc:sldMk cId="2339561784" sldId="277"/>
        </pc:sldMkLst>
        <pc:picChg chg="add mod">
          <ac:chgData name="Yamini Manral" userId="90fdfe970c5d6514" providerId="LiveId" clId="{012CDABC-D236-4E85-9016-D7295311A099}" dt="2023-12-15T18:10:20.426" v="584" actId="1076"/>
          <ac:picMkLst>
            <pc:docMk/>
            <pc:sldMk cId="2339561784" sldId="277"/>
            <ac:picMk id="4" creationId="{83723101-22B4-86A6-48DC-7E3B260F39CB}"/>
          </ac:picMkLst>
        </pc:picChg>
        <pc:picChg chg="mod">
          <ac:chgData name="Yamini Manral" userId="90fdfe970c5d6514" providerId="LiveId" clId="{012CDABC-D236-4E85-9016-D7295311A099}" dt="2023-12-15T18:10:04.325" v="582" actId="1076"/>
          <ac:picMkLst>
            <pc:docMk/>
            <pc:sldMk cId="2339561784" sldId="277"/>
            <ac:picMk id="5" creationId="{435DD65C-07CC-D858-8B8D-BCD4164375EF}"/>
          </ac:picMkLst>
        </pc:picChg>
      </pc:sldChg>
      <pc:sldChg chg="addSp delSp modSp add mod setBg delDesignElem">
        <pc:chgData name="Yamini Manral" userId="90fdfe970c5d6514" providerId="LiveId" clId="{012CDABC-D236-4E85-9016-D7295311A099}" dt="2023-12-15T18:09:58.424" v="581" actId="1076"/>
        <pc:sldMkLst>
          <pc:docMk/>
          <pc:sldMk cId="940875074" sldId="278"/>
        </pc:sldMkLst>
        <pc:spChg chg="del">
          <ac:chgData name="Yamini Manral" userId="90fdfe970c5d6514" providerId="LiveId" clId="{012CDABC-D236-4E85-9016-D7295311A099}" dt="2023-12-15T17:24:08.254" v="317"/>
          <ac:spMkLst>
            <pc:docMk/>
            <pc:sldMk cId="940875074" sldId="278"/>
            <ac:spMk id="8" creationId="{39E3965E-AC41-4711-9D10-E25ABB132D86}"/>
          </ac:spMkLst>
        </pc:spChg>
        <pc:spChg chg="del">
          <ac:chgData name="Yamini Manral" userId="90fdfe970c5d6514" providerId="LiveId" clId="{012CDABC-D236-4E85-9016-D7295311A099}" dt="2023-12-15T17:24:08.254" v="317"/>
          <ac:spMkLst>
            <pc:docMk/>
            <pc:sldMk cId="940875074" sldId="278"/>
            <ac:spMk id="12" creationId="{B4D0E555-16F6-44D0-BF56-AF5FF5BDE9D6}"/>
          </ac:spMkLst>
        </pc:spChg>
        <pc:spChg chg="del">
          <ac:chgData name="Yamini Manral" userId="90fdfe970c5d6514" providerId="LiveId" clId="{012CDABC-D236-4E85-9016-D7295311A099}" dt="2023-12-15T17:24:08.254" v="317"/>
          <ac:spMkLst>
            <pc:docMk/>
            <pc:sldMk cId="940875074" sldId="278"/>
            <ac:spMk id="14" creationId="{8117041D-1A7B-4ECA-AB68-3CFDB6726B8E}"/>
          </ac:spMkLst>
        </pc:spChg>
        <pc:picChg chg="mod">
          <ac:chgData name="Yamini Manral" userId="90fdfe970c5d6514" providerId="LiveId" clId="{012CDABC-D236-4E85-9016-D7295311A099}" dt="2023-12-15T18:09:33.685" v="579" actId="1076"/>
          <ac:picMkLst>
            <pc:docMk/>
            <pc:sldMk cId="940875074" sldId="278"/>
            <ac:picMk id="3" creationId="{9BD4A104-6A1E-9AE1-524B-E34EF3D5539E}"/>
          </ac:picMkLst>
        </pc:picChg>
        <pc:picChg chg="add mod">
          <ac:chgData name="Yamini Manral" userId="90fdfe970c5d6514" providerId="LiveId" clId="{012CDABC-D236-4E85-9016-D7295311A099}" dt="2023-12-15T18:09:58.424" v="581" actId="1076"/>
          <ac:picMkLst>
            <pc:docMk/>
            <pc:sldMk cId="940875074" sldId="278"/>
            <ac:picMk id="5" creationId="{40282924-AD5D-E74A-D36C-00D15E9FA671}"/>
          </ac:picMkLst>
        </pc:picChg>
        <pc:cxnChg chg="del">
          <ac:chgData name="Yamini Manral" userId="90fdfe970c5d6514" providerId="LiveId" clId="{012CDABC-D236-4E85-9016-D7295311A099}" dt="2023-12-15T17:24:08.254" v="317"/>
          <ac:cxnSpMkLst>
            <pc:docMk/>
            <pc:sldMk cId="940875074" sldId="278"/>
            <ac:cxnSpMk id="10" creationId="{1F5DC8C3-BA5F-4EED-BB9A-A14272BD82A1}"/>
          </ac:cxnSpMkLst>
        </pc:cxnChg>
        <pc:cxnChg chg="del">
          <ac:chgData name="Yamini Manral" userId="90fdfe970c5d6514" providerId="LiveId" clId="{012CDABC-D236-4E85-9016-D7295311A099}" dt="2023-12-15T17:24:08.254" v="317"/>
          <ac:cxnSpMkLst>
            <pc:docMk/>
            <pc:sldMk cId="940875074" sldId="278"/>
            <ac:cxnSpMk id="16" creationId="{ABCD2462-4C1E-401A-AC2D-F799A138B245}"/>
          </ac:cxnSpMkLst>
        </pc:cxnChg>
      </pc:sldChg>
      <pc:sldChg chg="modSp mod">
        <pc:chgData name="Yamini Manral" userId="90fdfe970c5d6514" providerId="LiveId" clId="{012CDABC-D236-4E85-9016-D7295311A099}" dt="2023-12-15T18:08:46.875" v="573" actId="14100"/>
        <pc:sldMkLst>
          <pc:docMk/>
          <pc:sldMk cId="3014891873" sldId="279"/>
        </pc:sldMkLst>
        <pc:spChg chg="mod">
          <ac:chgData name="Yamini Manral" userId="90fdfe970c5d6514" providerId="LiveId" clId="{012CDABC-D236-4E85-9016-D7295311A099}" dt="2023-12-15T18:08:46.875" v="573" actId="14100"/>
          <ac:spMkLst>
            <pc:docMk/>
            <pc:sldMk cId="3014891873" sldId="279"/>
            <ac:spMk id="4" creationId="{83854B3F-0FD8-5C4A-4508-63224854EE23}"/>
          </ac:spMkLst>
        </pc:spChg>
      </pc:sldChg>
      <pc:sldChg chg="modSp mod ord">
        <pc:chgData name="Yamini Manral" userId="90fdfe970c5d6514" providerId="LiveId" clId="{012CDABC-D236-4E85-9016-D7295311A099}" dt="2023-12-15T18:41:17.428" v="844" actId="20577"/>
        <pc:sldMkLst>
          <pc:docMk/>
          <pc:sldMk cId="307465679" sldId="281"/>
        </pc:sldMkLst>
        <pc:spChg chg="mod">
          <ac:chgData name="Yamini Manral" userId="90fdfe970c5d6514" providerId="LiveId" clId="{012CDABC-D236-4E85-9016-D7295311A099}" dt="2023-12-15T18:41:17.428" v="844" actId="20577"/>
          <ac:spMkLst>
            <pc:docMk/>
            <pc:sldMk cId="307465679" sldId="281"/>
            <ac:spMk id="4" creationId="{840F0686-48FF-F605-1630-A3C933C7297C}"/>
          </ac:spMkLst>
        </pc:spChg>
        <pc:picChg chg="mod">
          <ac:chgData name="Yamini Manral" userId="90fdfe970c5d6514" providerId="LiveId" clId="{012CDABC-D236-4E85-9016-D7295311A099}" dt="2023-12-15T18:28:49.814" v="709" actId="1076"/>
          <ac:picMkLst>
            <pc:docMk/>
            <pc:sldMk cId="307465679" sldId="281"/>
            <ac:picMk id="550" creationId="{29EC616B-40BC-93AC-3F0A-D20ED7B0DB91}"/>
          </ac:picMkLst>
        </pc:picChg>
      </pc:sldChg>
      <pc:sldChg chg="addSp modSp mod">
        <pc:chgData name="Yamini Manral" userId="90fdfe970c5d6514" providerId="LiveId" clId="{012CDABC-D236-4E85-9016-D7295311A099}" dt="2023-12-15T18:09:24.404" v="577" actId="1076"/>
        <pc:sldMkLst>
          <pc:docMk/>
          <pc:sldMk cId="1939549690" sldId="282"/>
        </pc:sldMkLst>
        <pc:picChg chg="add mod">
          <ac:chgData name="Yamini Manral" userId="90fdfe970c5d6514" providerId="LiveId" clId="{012CDABC-D236-4E85-9016-D7295311A099}" dt="2023-12-15T18:09:24.404" v="577" actId="1076"/>
          <ac:picMkLst>
            <pc:docMk/>
            <pc:sldMk cId="1939549690" sldId="282"/>
            <ac:picMk id="4" creationId="{BB84CE3D-1775-02CF-CC49-CF1ADDF59102}"/>
          </ac:picMkLst>
        </pc:picChg>
        <pc:picChg chg="mod">
          <ac:chgData name="Yamini Manral" userId="90fdfe970c5d6514" providerId="LiveId" clId="{012CDABC-D236-4E85-9016-D7295311A099}" dt="2023-12-15T18:09:21.545" v="576" actId="1076"/>
          <ac:picMkLst>
            <pc:docMk/>
            <pc:sldMk cId="1939549690" sldId="282"/>
            <ac:picMk id="6" creationId="{7AE0B739-DFF5-8A82-9DC4-C41990881B13}"/>
          </ac:picMkLst>
        </pc:picChg>
      </pc:sldChg>
      <pc:sldChg chg="delSp modSp mod modClrScheme delDesignElem chgLayout">
        <pc:chgData name="Yamini Manral" userId="90fdfe970c5d6514" providerId="LiveId" clId="{012CDABC-D236-4E85-9016-D7295311A099}" dt="2023-12-15T18:51:19.207" v="1004" actId="1076"/>
        <pc:sldMkLst>
          <pc:docMk/>
          <pc:sldMk cId="1327735610" sldId="283"/>
        </pc:sldMkLst>
        <pc:spChg chg="mod ord">
          <ac:chgData name="Yamini Manral" userId="90fdfe970c5d6514" providerId="LiveId" clId="{012CDABC-D236-4E85-9016-D7295311A099}" dt="2023-12-15T18:51:14.239" v="1002" actId="1076"/>
          <ac:spMkLst>
            <pc:docMk/>
            <pc:sldMk cId="1327735610" sldId="283"/>
            <ac:spMk id="2" creationId="{E7EA0EC0-27C3-B86D-C921-24DD96D991D1}"/>
          </ac:spMkLst>
        </pc:spChg>
        <pc:spChg chg="del">
          <ac:chgData name="Yamini Manral" userId="90fdfe970c5d6514" providerId="LiveId" clId="{012CDABC-D236-4E85-9016-D7295311A099}" dt="2023-12-15T18:51:08.112" v="1000" actId="700"/>
          <ac:spMkLst>
            <pc:docMk/>
            <pc:sldMk cId="1327735610" sldId="283"/>
            <ac:spMk id="10" creationId="{39E3965E-AC41-4711-9D10-E25ABB132D86}"/>
          </ac:spMkLst>
        </pc:spChg>
        <pc:spChg chg="del">
          <ac:chgData name="Yamini Manral" userId="90fdfe970c5d6514" providerId="LiveId" clId="{012CDABC-D236-4E85-9016-D7295311A099}" dt="2023-12-15T18:51:08.112" v="1000" actId="700"/>
          <ac:spMkLst>
            <pc:docMk/>
            <pc:sldMk cId="1327735610" sldId="283"/>
            <ac:spMk id="14" creationId="{B4D0E555-16F6-44D0-BF56-AF5FF5BDE9D6}"/>
          </ac:spMkLst>
        </pc:spChg>
        <pc:spChg chg="del">
          <ac:chgData name="Yamini Manral" userId="90fdfe970c5d6514" providerId="LiveId" clId="{012CDABC-D236-4E85-9016-D7295311A099}" dt="2023-12-15T18:51:08.112" v="1000" actId="700"/>
          <ac:spMkLst>
            <pc:docMk/>
            <pc:sldMk cId="1327735610" sldId="283"/>
            <ac:spMk id="16" creationId="{8117041D-1A7B-4ECA-AB68-3CFDB6726B8E}"/>
          </ac:spMkLst>
        </pc:spChg>
        <pc:picChg chg="mod">
          <ac:chgData name="Yamini Manral" userId="90fdfe970c5d6514" providerId="LiveId" clId="{012CDABC-D236-4E85-9016-D7295311A099}" dt="2023-12-15T18:51:19.207" v="1004" actId="1076"/>
          <ac:picMkLst>
            <pc:docMk/>
            <pc:sldMk cId="1327735610" sldId="283"/>
            <ac:picMk id="5" creationId="{37425A25-3B93-336E-79A3-FD85FD9E886A}"/>
          </ac:picMkLst>
        </pc:picChg>
        <pc:cxnChg chg="del">
          <ac:chgData name="Yamini Manral" userId="90fdfe970c5d6514" providerId="LiveId" clId="{012CDABC-D236-4E85-9016-D7295311A099}" dt="2023-12-15T18:51:08.112" v="1000" actId="700"/>
          <ac:cxnSpMkLst>
            <pc:docMk/>
            <pc:sldMk cId="1327735610" sldId="283"/>
            <ac:cxnSpMk id="12" creationId="{1F5DC8C3-BA5F-4EED-BB9A-A14272BD82A1}"/>
          </ac:cxnSpMkLst>
        </pc:cxnChg>
        <pc:cxnChg chg="del">
          <ac:chgData name="Yamini Manral" userId="90fdfe970c5d6514" providerId="LiveId" clId="{012CDABC-D236-4E85-9016-D7295311A099}" dt="2023-12-15T18:51:08.112" v="1000" actId="700"/>
          <ac:cxnSpMkLst>
            <pc:docMk/>
            <pc:sldMk cId="1327735610" sldId="283"/>
            <ac:cxnSpMk id="18" creationId="{ABCD2462-4C1E-401A-AC2D-F799A138B245}"/>
          </ac:cxnSpMkLst>
        </pc:cxnChg>
      </pc:sldChg>
      <pc:sldChg chg="addSp modSp mod modClrScheme chgLayout">
        <pc:chgData name="Yamini Manral" userId="90fdfe970c5d6514" providerId="LiveId" clId="{012CDABC-D236-4E85-9016-D7295311A099}" dt="2023-12-15T18:50:57.627" v="999" actId="404"/>
        <pc:sldMkLst>
          <pc:docMk/>
          <pc:sldMk cId="3382161553" sldId="285"/>
        </pc:sldMkLst>
        <pc:spChg chg="add mod ord">
          <ac:chgData name="Yamini Manral" userId="90fdfe970c5d6514" providerId="LiveId" clId="{012CDABC-D236-4E85-9016-D7295311A099}" dt="2023-12-15T18:50:57.627" v="999" actId="404"/>
          <ac:spMkLst>
            <pc:docMk/>
            <pc:sldMk cId="3382161553" sldId="285"/>
            <ac:spMk id="3" creationId="{9B28D671-8454-4DB5-170E-EFFB98A42C27}"/>
          </ac:spMkLst>
        </pc:spChg>
        <pc:picChg chg="mod modCrop">
          <ac:chgData name="Yamini Manral" userId="90fdfe970c5d6514" providerId="LiveId" clId="{012CDABC-D236-4E85-9016-D7295311A099}" dt="2023-12-15T18:50:36.977" v="949" actId="732"/>
          <ac:picMkLst>
            <pc:docMk/>
            <pc:sldMk cId="3382161553" sldId="285"/>
            <ac:picMk id="2" creationId="{23DEC8A7-A080-CA69-B74E-D81DD9F4609C}"/>
          </ac:picMkLst>
        </pc:picChg>
      </pc:sldChg>
      <pc:sldChg chg="addSp modSp new del mod setBg">
        <pc:chgData name="Yamini Manral" userId="90fdfe970c5d6514" providerId="LiveId" clId="{012CDABC-D236-4E85-9016-D7295311A099}" dt="2023-12-15T18:30:20.306" v="764" actId="47"/>
        <pc:sldMkLst>
          <pc:docMk/>
          <pc:sldMk cId="168541534" sldId="287"/>
        </pc:sldMkLst>
        <pc:spChg chg="add mod">
          <ac:chgData name="Yamini Manral" userId="90fdfe970c5d6514" providerId="LiveId" clId="{012CDABC-D236-4E85-9016-D7295311A099}" dt="2023-12-15T18:19:02.469" v="610" actId="26606"/>
          <ac:spMkLst>
            <pc:docMk/>
            <pc:sldMk cId="168541534" sldId="287"/>
            <ac:spMk id="8" creationId="{4C936D6D-150F-6767-9CA6-1C92FFC00F4A}"/>
          </ac:spMkLst>
        </pc:spChg>
        <pc:spChg chg="add">
          <ac:chgData name="Yamini Manral" userId="90fdfe970c5d6514" providerId="LiveId" clId="{012CDABC-D236-4E85-9016-D7295311A099}" dt="2023-12-15T18:19:02.469" v="610" actId="26606"/>
          <ac:spMkLst>
            <pc:docMk/>
            <pc:sldMk cId="168541534" sldId="287"/>
            <ac:spMk id="13" creationId="{2C7211D9-E545-4D00-9874-641EC7C7BD85}"/>
          </ac:spMkLst>
        </pc:spChg>
        <pc:spChg chg="add">
          <ac:chgData name="Yamini Manral" userId="90fdfe970c5d6514" providerId="LiveId" clId="{012CDABC-D236-4E85-9016-D7295311A099}" dt="2023-12-15T18:19:02.469" v="610" actId="26606"/>
          <ac:spMkLst>
            <pc:docMk/>
            <pc:sldMk cId="168541534" sldId="287"/>
            <ac:spMk id="15" creationId="{5DBBC34A-8C43-4368-951E-A04EB7C00E32}"/>
          </ac:spMkLst>
        </pc:spChg>
        <pc:picChg chg="add mod">
          <ac:chgData name="Yamini Manral" userId="90fdfe970c5d6514" providerId="LiveId" clId="{012CDABC-D236-4E85-9016-D7295311A099}" dt="2023-12-15T18:19:34.344" v="618" actId="1076"/>
          <ac:picMkLst>
            <pc:docMk/>
            <pc:sldMk cId="168541534" sldId="287"/>
            <ac:picMk id="3" creationId="{3D7601E3-828F-62B5-7134-7A8805A8257F}"/>
          </ac:picMkLst>
        </pc:picChg>
        <pc:picChg chg="add mod">
          <ac:chgData name="Yamini Manral" userId="90fdfe970c5d6514" providerId="LiveId" clId="{012CDABC-D236-4E85-9016-D7295311A099}" dt="2023-12-15T18:19:23.035" v="614" actId="1076"/>
          <ac:picMkLst>
            <pc:docMk/>
            <pc:sldMk cId="168541534" sldId="287"/>
            <ac:picMk id="5" creationId="{50B048D9-08A1-E956-CC5F-ACC551715098}"/>
          </ac:picMkLst>
        </pc:picChg>
        <pc:picChg chg="add mod">
          <ac:chgData name="Yamini Manral" userId="90fdfe970c5d6514" providerId="LiveId" clId="{012CDABC-D236-4E85-9016-D7295311A099}" dt="2023-12-15T18:19:27.447" v="616" actId="14100"/>
          <ac:picMkLst>
            <pc:docMk/>
            <pc:sldMk cId="168541534" sldId="287"/>
            <ac:picMk id="7" creationId="{74BCB095-8E70-331E-A66D-83C037A48D83}"/>
          </ac:picMkLst>
        </pc:picChg>
      </pc:sldChg>
      <pc:sldChg chg="addSp delSp modSp new mod ord setBg">
        <pc:chgData name="Yamini Manral" userId="90fdfe970c5d6514" providerId="LiveId" clId="{012CDABC-D236-4E85-9016-D7295311A099}" dt="2023-12-15T19:47:53.275" v="1192" actId="1076"/>
        <pc:sldMkLst>
          <pc:docMk/>
          <pc:sldMk cId="2118892416" sldId="288"/>
        </pc:sldMkLst>
        <pc:spChg chg="mod">
          <ac:chgData name="Yamini Manral" userId="90fdfe970c5d6514" providerId="LiveId" clId="{012CDABC-D236-4E85-9016-D7295311A099}" dt="2023-12-15T18:29:45.295" v="762" actId="1076"/>
          <ac:spMkLst>
            <pc:docMk/>
            <pc:sldMk cId="2118892416" sldId="288"/>
            <ac:spMk id="2" creationId="{5E25862E-41D7-79EF-720A-D08D373A4CC6}"/>
          </ac:spMkLst>
        </pc:spChg>
        <pc:spChg chg="add">
          <ac:chgData name="Yamini Manral" userId="90fdfe970c5d6514" providerId="LiveId" clId="{012CDABC-D236-4E85-9016-D7295311A099}" dt="2023-12-15T18:28:28.664" v="707" actId="26606"/>
          <ac:spMkLst>
            <pc:docMk/>
            <pc:sldMk cId="2118892416" sldId="288"/>
            <ac:spMk id="9" creationId="{39E3965E-AC41-4711-9D10-E25ABB132D86}"/>
          </ac:spMkLst>
        </pc:spChg>
        <pc:spChg chg="add">
          <ac:chgData name="Yamini Manral" userId="90fdfe970c5d6514" providerId="LiveId" clId="{012CDABC-D236-4E85-9016-D7295311A099}" dt="2023-12-15T18:28:28.664" v="707" actId="26606"/>
          <ac:spMkLst>
            <pc:docMk/>
            <pc:sldMk cId="2118892416" sldId="288"/>
            <ac:spMk id="13" creationId="{33428ACC-71EC-4171-9527-10983BA6B41D}"/>
          </ac:spMkLst>
        </pc:spChg>
        <pc:spChg chg="add">
          <ac:chgData name="Yamini Manral" userId="90fdfe970c5d6514" providerId="LiveId" clId="{012CDABC-D236-4E85-9016-D7295311A099}" dt="2023-12-15T18:28:28.664" v="707" actId="26606"/>
          <ac:spMkLst>
            <pc:docMk/>
            <pc:sldMk cId="2118892416" sldId="288"/>
            <ac:spMk id="17" creationId="{8D4480B4-953D-41FA-9052-09AB3A026947}"/>
          </ac:spMkLst>
        </pc:spChg>
        <pc:picChg chg="add del mod">
          <ac:chgData name="Yamini Manral" userId="90fdfe970c5d6514" providerId="LiveId" clId="{012CDABC-D236-4E85-9016-D7295311A099}" dt="2023-12-15T19:46:52.701" v="1185" actId="478"/>
          <ac:picMkLst>
            <pc:docMk/>
            <pc:sldMk cId="2118892416" sldId="288"/>
            <ac:picMk id="4" creationId="{275B49A6-3204-EEFE-C023-75B5C6021E68}"/>
          </ac:picMkLst>
        </pc:picChg>
        <pc:picChg chg="add del">
          <ac:chgData name="Yamini Manral" userId="90fdfe970c5d6514" providerId="LiveId" clId="{012CDABC-D236-4E85-9016-D7295311A099}" dt="2023-12-15T18:27:11.565" v="662" actId="21"/>
          <ac:picMkLst>
            <pc:docMk/>
            <pc:sldMk cId="2118892416" sldId="288"/>
            <ac:picMk id="6" creationId="{07FB0C5A-7D5D-6CC2-3C38-AB98B4E89651}"/>
          </ac:picMkLst>
        </pc:picChg>
        <pc:picChg chg="add del mod">
          <ac:chgData name="Yamini Manral" userId="90fdfe970c5d6514" providerId="LiveId" clId="{012CDABC-D236-4E85-9016-D7295311A099}" dt="2023-12-15T19:47:35.160" v="1188" actId="478"/>
          <ac:picMkLst>
            <pc:docMk/>
            <pc:sldMk cId="2118892416" sldId="288"/>
            <ac:picMk id="8" creationId="{86E02E9E-3ACE-E4E1-E90C-268CE6FA64E8}"/>
          </ac:picMkLst>
        </pc:picChg>
        <pc:picChg chg="add mod">
          <ac:chgData name="Yamini Manral" userId="90fdfe970c5d6514" providerId="LiveId" clId="{012CDABC-D236-4E85-9016-D7295311A099}" dt="2023-12-15T19:47:38.657" v="1190" actId="1076"/>
          <ac:picMkLst>
            <pc:docMk/>
            <pc:sldMk cId="2118892416" sldId="288"/>
            <ac:picMk id="12" creationId="{C210CB8A-A899-A83C-9F3B-7B6A017A3433}"/>
          </ac:picMkLst>
        </pc:picChg>
        <pc:picChg chg="add mod">
          <ac:chgData name="Yamini Manral" userId="90fdfe970c5d6514" providerId="LiveId" clId="{012CDABC-D236-4E85-9016-D7295311A099}" dt="2023-12-15T19:47:53.275" v="1192" actId="1076"/>
          <ac:picMkLst>
            <pc:docMk/>
            <pc:sldMk cId="2118892416" sldId="288"/>
            <ac:picMk id="16" creationId="{727DF4DB-C783-8754-B471-52C5703F6870}"/>
          </ac:picMkLst>
        </pc:picChg>
        <pc:cxnChg chg="add">
          <ac:chgData name="Yamini Manral" userId="90fdfe970c5d6514" providerId="LiveId" clId="{012CDABC-D236-4E85-9016-D7295311A099}" dt="2023-12-15T18:28:28.664" v="707" actId="26606"/>
          <ac:cxnSpMkLst>
            <pc:docMk/>
            <pc:sldMk cId="2118892416" sldId="288"/>
            <ac:cxnSpMk id="11" creationId="{1F5DC8C3-BA5F-4EED-BB9A-A14272BD82A1}"/>
          </ac:cxnSpMkLst>
        </pc:cxnChg>
        <pc:cxnChg chg="add">
          <ac:chgData name="Yamini Manral" userId="90fdfe970c5d6514" providerId="LiveId" clId="{012CDABC-D236-4E85-9016-D7295311A099}" dt="2023-12-15T18:28:28.664" v="707" actId="26606"/>
          <ac:cxnSpMkLst>
            <pc:docMk/>
            <pc:sldMk cId="2118892416" sldId="288"/>
            <ac:cxnSpMk id="15" creationId="{BA22713B-ABB6-4391-97F9-0449A2B9B664}"/>
          </ac:cxnSpMkLst>
        </pc:cxnChg>
      </pc:sldChg>
      <pc:sldChg chg="addSp modSp new mod setBg modClrScheme chgLayout">
        <pc:chgData name="Yamini Manral" userId="90fdfe970c5d6514" providerId="LiveId" clId="{012CDABC-D236-4E85-9016-D7295311A099}" dt="2023-12-15T18:32:24.263" v="794" actId="20577"/>
        <pc:sldMkLst>
          <pc:docMk/>
          <pc:sldMk cId="3164989654" sldId="289"/>
        </pc:sldMkLst>
        <pc:spChg chg="add mod ord">
          <ac:chgData name="Yamini Manral" userId="90fdfe970c5d6514" providerId="LiveId" clId="{012CDABC-D236-4E85-9016-D7295311A099}" dt="2023-12-15T18:32:24.263" v="794" actId="20577"/>
          <ac:spMkLst>
            <pc:docMk/>
            <pc:sldMk cId="3164989654" sldId="289"/>
            <ac:spMk id="3" creationId="{A39ACC26-11BC-6305-E639-667050E009D9}"/>
          </ac:spMkLst>
        </pc:spChg>
        <pc:spChg chg="add">
          <ac:chgData name="Yamini Manral" userId="90fdfe970c5d6514" providerId="LiveId" clId="{012CDABC-D236-4E85-9016-D7295311A099}" dt="2023-12-15T18:28:12.404" v="704" actId="26606"/>
          <ac:spMkLst>
            <pc:docMk/>
            <pc:sldMk cId="3164989654" sldId="289"/>
            <ac:spMk id="8" creationId="{39E3965E-AC41-4711-9D10-E25ABB132D86}"/>
          </ac:spMkLst>
        </pc:spChg>
        <pc:spChg chg="add">
          <ac:chgData name="Yamini Manral" userId="90fdfe970c5d6514" providerId="LiveId" clId="{012CDABC-D236-4E85-9016-D7295311A099}" dt="2023-12-15T18:28:12.404" v="704" actId="26606"/>
          <ac:spMkLst>
            <pc:docMk/>
            <pc:sldMk cId="3164989654" sldId="289"/>
            <ac:spMk id="12" creationId="{B4D0E555-16F6-44D0-BF56-AF5FF5BDE9D6}"/>
          </ac:spMkLst>
        </pc:spChg>
        <pc:spChg chg="add">
          <ac:chgData name="Yamini Manral" userId="90fdfe970c5d6514" providerId="LiveId" clId="{012CDABC-D236-4E85-9016-D7295311A099}" dt="2023-12-15T18:28:12.404" v="704" actId="26606"/>
          <ac:spMkLst>
            <pc:docMk/>
            <pc:sldMk cId="3164989654" sldId="289"/>
            <ac:spMk id="14" creationId="{8117041D-1A7B-4ECA-AB68-3CFDB6726B8E}"/>
          </ac:spMkLst>
        </pc:spChg>
        <pc:picChg chg="add mod ord">
          <ac:chgData name="Yamini Manral" userId="90fdfe970c5d6514" providerId="LiveId" clId="{012CDABC-D236-4E85-9016-D7295311A099}" dt="2023-12-15T18:28:22.114" v="706" actId="14100"/>
          <ac:picMkLst>
            <pc:docMk/>
            <pc:sldMk cId="3164989654" sldId="289"/>
            <ac:picMk id="2" creationId="{F458FE3B-328B-2BC4-B86C-F8DD5F75B9D5}"/>
          </ac:picMkLst>
        </pc:picChg>
        <pc:cxnChg chg="add">
          <ac:chgData name="Yamini Manral" userId="90fdfe970c5d6514" providerId="LiveId" clId="{012CDABC-D236-4E85-9016-D7295311A099}" dt="2023-12-15T18:28:12.404" v="704" actId="26606"/>
          <ac:cxnSpMkLst>
            <pc:docMk/>
            <pc:sldMk cId="3164989654" sldId="289"/>
            <ac:cxnSpMk id="10" creationId="{1F5DC8C3-BA5F-4EED-BB9A-A14272BD82A1}"/>
          </ac:cxnSpMkLst>
        </pc:cxnChg>
        <pc:cxnChg chg="add">
          <ac:chgData name="Yamini Manral" userId="90fdfe970c5d6514" providerId="LiveId" clId="{012CDABC-D236-4E85-9016-D7295311A099}" dt="2023-12-15T18:28:12.404" v="704" actId="26606"/>
          <ac:cxnSpMkLst>
            <pc:docMk/>
            <pc:sldMk cId="3164989654" sldId="289"/>
            <ac:cxnSpMk id="16" creationId="{ABCD2462-4C1E-401A-AC2D-F799A138B245}"/>
          </ac:cxnSpMkLst>
        </pc:cxnChg>
      </pc:sldChg>
      <pc:sldChg chg="addSp delSp modSp add mod setBg delDesignElem">
        <pc:chgData name="Yamini Manral" userId="90fdfe970c5d6514" providerId="LiveId" clId="{012CDABC-D236-4E85-9016-D7295311A099}" dt="2023-12-15T18:33:39.443" v="802" actId="20577"/>
        <pc:sldMkLst>
          <pc:docMk/>
          <pc:sldMk cId="197864176" sldId="291"/>
        </pc:sldMkLst>
        <pc:spChg chg="mod">
          <ac:chgData name="Yamini Manral" userId="90fdfe970c5d6514" providerId="LiveId" clId="{012CDABC-D236-4E85-9016-D7295311A099}" dt="2023-12-15T18:33:39.443" v="802" actId="20577"/>
          <ac:spMkLst>
            <pc:docMk/>
            <pc:sldMk cId="197864176" sldId="291"/>
            <ac:spMk id="3" creationId="{A39ACC26-11BC-6305-E639-667050E009D9}"/>
          </ac:spMkLst>
        </pc:spChg>
        <pc:spChg chg="add">
          <ac:chgData name="Yamini Manral" userId="90fdfe970c5d6514" providerId="LiveId" clId="{012CDABC-D236-4E85-9016-D7295311A099}" dt="2023-12-15T18:32:38.037" v="797" actId="26606"/>
          <ac:spMkLst>
            <pc:docMk/>
            <pc:sldMk cId="197864176" sldId="291"/>
            <ac:spMk id="5" creationId="{39E3965E-AC41-4711-9D10-E25ABB132D86}"/>
          </ac:spMkLst>
        </pc:spChg>
        <pc:spChg chg="add">
          <ac:chgData name="Yamini Manral" userId="90fdfe970c5d6514" providerId="LiveId" clId="{012CDABC-D236-4E85-9016-D7295311A099}" dt="2023-12-15T18:32:38.037" v="797" actId="26606"/>
          <ac:spMkLst>
            <pc:docMk/>
            <pc:sldMk cId="197864176" sldId="291"/>
            <ac:spMk id="7" creationId="{B4D0E555-16F6-44D0-BF56-AF5FF5BDE9D6}"/>
          </ac:spMkLst>
        </pc:spChg>
        <pc:spChg chg="del">
          <ac:chgData name="Yamini Manral" userId="90fdfe970c5d6514" providerId="LiveId" clId="{012CDABC-D236-4E85-9016-D7295311A099}" dt="2023-12-15T18:32:30.723" v="796"/>
          <ac:spMkLst>
            <pc:docMk/>
            <pc:sldMk cId="197864176" sldId="291"/>
            <ac:spMk id="8" creationId="{39E3965E-AC41-4711-9D10-E25ABB132D86}"/>
          </ac:spMkLst>
        </pc:spChg>
        <pc:spChg chg="add">
          <ac:chgData name="Yamini Manral" userId="90fdfe970c5d6514" providerId="LiveId" clId="{012CDABC-D236-4E85-9016-D7295311A099}" dt="2023-12-15T18:32:38.037" v="797" actId="26606"/>
          <ac:spMkLst>
            <pc:docMk/>
            <pc:sldMk cId="197864176" sldId="291"/>
            <ac:spMk id="9" creationId="{8117041D-1A7B-4ECA-AB68-3CFDB6726B8E}"/>
          </ac:spMkLst>
        </pc:spChg>
        <pc:spChg chg="del">
          <ac:chgData name="Yamini Manral" userId="90fdfe970c5d6514" providerId="LiveId" clId="{012CDABC-D236-4E85-9016-D7295311A099}" dt="2023-12-15T18:32:30.723" v="796"/>
          <ac:spMkLst>
            <pc:docMk/>
            <pc:sldMk cId="197864176" sldId="291"/>
            <ac:spMk id="12" creationId="{B4D0E555-16F6-44D0-BF56-AF5FF5BDE9D6}"/>
          </ac:spMkLst>
        </pc:spChg>
        <pc:spChg chg="del">
          <ac:chgData name="Yamini Manral" userId="90fdfe970c5d6514" providerId="LiveId" clId="{012CDABC-D236-4E85-9016-D7295311A099}" dt="2023-12-15T18:32:30.723" v="796"/>
          <ac:spMkLst>
            <pc:docMk/>
            <pc:sldMk cId="197864176" sldId="291"/>
            <ac:spMk id="14" creationId="{8117041D-1A7B-4ECA-AB68-3CFDB6726B8E}"/>
          </ac:spMkLst>
        </pc:spChg>
        <pc:picChg chg="del mod">
          <ac:chgData name="Yamini Manral" userId="90fdfe970c5d6514" providerId="LiveId" clId="{012CDABC-D236-4E85-9016-D7295311A099}" dt="2023-12-15T18:32:57.845" v="798" actId="478"/>
          <ac:picMkLst>
            <pc:docMk/>
            <pc:sldMk cId="197864176" sldId="291"/>
            <ac:picMk id="2" creationId="{F458FE3B-328B-2BC4-B86C-F8DD5F75B9D5}"/>
          </ac:picMkLst>
        </pc:picChg>
        <pc:picChg chg="add mod">
          <ac:chgData name="Yamini Manral" userId="90fdfe970c5d6514" providerId="LiveId" clId="{012CDABC-D236-4E85-9016-D7295311A099}" dt="2023-12-15T18:33:01.706" v="800" actId="1076"/>
          <ac:picMkLst>
            <pc:docMk/>
            <pc:sldMk cId="197864176" sldId="291"/>
            <ac:picMk id="13" creationId="{F5D69955-4D61-28E9-A24C-1A3ABFA67B84}"/>
          </ac:picMkLst>
        </pc:picChg>
        <pc:cxnChg chg="add">
          <ac:chgData name="Yamini Manral" userId="90fdfe970c5d6514" providerId="LiveId" clId="{012CDABC-D236-4E85-9016-D7295311A099}" dt="2023-12-15T18:32:38.037" v="797" actId="26606"/>
          <ac:cxnSpMkLst>
            <pc:docMk/>
            <pc:sldMk cId="197864176" sldId="291"/>
            <ac:cxnSpMk id="6" creationId="{1F5DC8C3-BA5F-4EED-BB9A-A14272BD82A1}"/>
          </ac:cxnSpMkLst>
        </pc:cxnChg>
        <pc:cxnChg chg="del">
          <ac:chgData name="Yamini Manral" userId="90fdfe970c5d6514" providerId="LiveId" clId="{012CDABC-D236-4E85-9016-D7295311A099}" dt="2023-12-15T18:32:30.723" v="796"/>
          <ac:cxnSpMkLst>
            <pc:docMk/>
            <pc:sldMk cId="197864176" sldId="291"/>
            <ac:cxnSpMk id="10" creationId="{1F5DC8C3-BA5F-4EED-BB9A-A14272BD82A1}"/>
          </ac:cxnSpMkLst>
        </pc:cxnChg>
        <pc:cxnChg chg="add">
          <ac:chgData name="Yamini Manral" userId="90fdfe970c5d6514" providerId="LiveId" clId="{012CDABC-D236-4E85-9016-D7295311A099}" dt="2023-12-15T18:32:38.037" v="797" actId="26606"/>
          <ac:cxnSpMkLst>
            <pc:docMk/>
            <pc:sldMk cId="197864176" sldId="291"/>
            <ac:cxnSpMk id="11" creationId="{ABCD2462-4C1E-401A-AC2D-F799A138B245}"/>
          </ac:cxnSpMkLst>
        </pc:cxnChg>
        <pc:cxnChg chg="del">
          <ac:chgData name="Yamini Manral" userId="90fdfe970c5d6514" providerId="LiveId" clId="{012CDABC-D236-4E85-9016-D7295311A099}" dt="2023-12-15T18:32:30.723" v="796"/>
          <ac:cxnSpMkLst>
            <pc:docMk/>
            <pc:sldMk cId="197864176" sldId="291"/>
            <ac:cxnSpMk id="16" creationId="{ABCD2462-4C1E-401A-AC2D-F799A138B245}"/>
          </ac:cxnSpMkLst>
        </pc:cxnChg>
      </pc:sldChg>
      <pc:sldChg chg="addSp delSp modSp add mod setBg setClrOvrMap delDesignElem">
        <pc:chgData name="Yamini Manral" userId="90fdfe970c5d6514" providerId="LiveId" clId="{012CDABC-D236-4E85-9016-D7295311A099}" dt="2023-12-15T19:38:01.243" v="1137" actId="20577"/>
        <pc:sldMkLst>
          <pc:docMk/>
          <pc:sldMk cId="314909110" sldId="292"/>
        </pc:sldMkLst>
        <pc:spChg chg="mod">
          <ac:chgData name="Yamini Manral" userId="90fdfe970c5d6514" providerId="LiveId" clId="{012CDABC-D236-4E85-9016-D7295311A099}" dt="2023-12-15T19:38:01.243" v="1137" actId="20577"/>
          <ac:spMkLst>
            <pc:docMk/>
            <pc:sldMk cId="314909110" sldId="292"/>
            <ac:spMk id="3" creationId="{A39ACC26-11BC-6305-E639-667050E009D9}"/>
          </ac:spMkLst>
        </pc:spChg>
        <pc:spChg chg="del">
          <ac:chgData name="Yamini Manral" userId="90fdfe970c5d6514" providerId="LiveId" clId="{012CDABC-D236-4E85-9016-D7295311A099}" dt="2023-12-15T18:33:55.044" v="804"/>
          <ac:spMkLst>
            <pc:docMk/>
            <pc:sldMk cId="314909110" sldId="292"/>
            <ac:spMk id="5" creationId="{39E3965E-AC41-4711-9D10-E25ABB132D86}"/>
          </ac:spMkLst>
        </pc:spChg>
        <pc:spChg chg="del">
          <ac:chgData name="Yamini Manral" userId="90fdfe970c5d6514" providerId="LiveId" clId="{012CDABC-D236-4E85-9016-D7295311A099}" dt="2023-12-15T18:33:55.044" v="804"/>
          <ac:spMkLst>
            <pc:docMk/>
            <pc:sldMk cId="314909110" sldId="292"/>
            <ac:spMk id="7" creationId="{B4D0E555-16F6-44D0-BF56-AF5FF5BDE9D6}"/>
          </ac:spMkLst>
        </pc:spChg>
        <pc:spChg chg="del">
          <ac:chgData name="Yamini Manral" userId="90fdfe970c5d6514" providerId="LiveId" clId="{012CDABC-D236-4E85-9016-D7295311A099}" dt="2023-12-15T18:33:55.044" v="804"/>
          <ac:spMkLst>
            <pc:docMk/>
            <pc:sldMk cId="314909110" sldId="292"/>
            <ac:spMk id="9" creationId="{8117041D-1A7B-4ECA-AB68-3CFDB6726B8E}"/>
          </ac:spMkLst>
        </pc:spChg>
        <pc:spChg chg="add del">
          <ac:chgData name="Yamini Manral" userId="90fdfe970c5d6514" providerId="LiveId" clId="{012CDABC-D236-4E85-9016-D7295311A099}" dt="2023-12-15T18:34:09.736" v="806" actId="26606"/>
          <ac:spMkLst>
            <pc:docMk/>
            <pc:sldMk cId="314909110" sldId="292"/>
            <ac:spMk id="18" creationId="{39E3965E-AC41-4711-9D10-E25ABB132D86}"/>
          </ac:spMkLst>
        </pc:spChg>
        <pc:spChg chg="add del">
          <ac:chgData name="Yamini Manral" userId="90fdfe970c5d6514" providerId="LiveId" clId="{012CDABC-D236-4E85-9016-D7295311A099}" dt="2023-12-15T18:34:09.736" v="806" actId="26606"/>
          <ac:spMkLst>
            <pc:docMk/>
            <pc:sldMk cId="314909110" sldId="292"/>
            <ac:spMk id="22" creationId="{B4D0E555-16F6-44D0-BF56-AF5FF5BDE9D6}"/>
          </ac:spMkLst>
        </pc:spChg>
        <pc:spChg chg="add del">
          <ac:chgData name="Yamini Manral" userId="90fdfe970c5d6514" providerId="LiveId" clId="{012CDABC-D236-4E85-9016-D7295311A099}" dt="2023-12-15T18:34:09.736" v="806" actId="26606"/>
          <ac:spMkLst>
            <pc:docMk/>
            <pc:sldMk cId="314909110" sldId="292"/>
            <ac:spMk id="24" creationId="{8117041D-1A7B-4ECA-AB68-3CFDB6726B8E}"/>
          </ac:spMkLst>
        </pc:spChg>
        <pc:spChg chg="add">
          <ac:chgData name="Yamini Manral" userId="90fdfe970c5d6514" providerId="LiveId" clId="{012CDABC-D236-4E85-9016-D7295311A099}" dt="2023-12-15T18:34:09.753" v="807" actId="26606"/>
          <ac:spMkLst>
            <pc:docMk/>
            <pc:sldMk cId="314909110" sldId="292"/>
            <ac:spMk id="28" creationId="{39E3965E-AC41-4711-9D10-E25ABB132D86}"/>
          </ac:spMkLst>
        </pc:spChg>
        <pc:spChg chg="add">
          <ac:chgData name="Yamini Manral" userId="90fdfe970c5d6514" providerId="LiveId" clId="{012CDABC-D236-4E85-9016-D7295311A099}" dt="2023-12-15T18:34:09.753" v="807" actId="26606"/>
          <ac:spMkLst>
            <pc:docMk/>
            <pc:sldMk cId="314909110" sldId="292"/>
            <ac:spMk id="30" creationId="{6482F060-A4AF-4E0B-B364-7C6BA4AE9C03}"/>
          </ac:spMkLst>
        </pc:spChg>
        <pc:picChg chg="add mod">
          <ac:chgData name="Yamini Manral" userId="90fdfe970c5d6514" providerId="LiveId" clId="{012CDABC-D236-4E85-9016-D7295311A099}" dt="2023-12-15T18:34:34.108" v="810" actId="1076"/>
          <ac:picMkLst>
            <pc:docMk/>
            <pc:sldMk cId="314909110" sldId="292"/>
            <ac:picMk id="4" creationId="{05292279-A936-7523-F014-3CF703FDECBC}"/>
          </ac:picMkLst>
        </pc:picChg>
        <pc:picChg chg="del mod">
          <ac:chgData name="Yamini Manral" userId="90fdfe970c5d6514" providerId="LiveId" clId="{012CDABC-D236-4E85-9016-D7295311A099}" dt="2023-12-15T18:34:11.813" v="808" actId="478"/>
          <ac:picMkLst>
            <pc:docMk/>
            <pc:sldMk cId="314909110" sldId="292"/>
            <ac:picMk id="13" creationId="{F5D69955-4D61-28E9-A24C-1A3ABFA67B84}"/>
          </ac:picMkLst>
        </pc:picChg>
        <pc:cxnChg chg="del">
          <ac:chgData name="Yamini Manral" userId="90fdfe970c5d6514" providerId="LiveId" clId="{012CDABC-D236-4E85-9016-D7295311A099}" dt="2023-12-15T18:33:55.044" v="804"/>
          <ac:cxnSpMkLst>
            <pc:docMk/>
            <pc:sldMk cId="314909110" sldId="292"/>
            <ac:cxnSpMk id="6" creationId="{1F5DC8C3-BA5F-4EED-BB9A-A14272BD82A1}"/>
          </ac:cxnSpMkLst>
        </pc:cxnChg>
        <pc:cxnChg chg="del">
          <ac:chgData name="Yamini Manral" userId="90fdfe970c5d6514" providerId="LiveId" clId="{012CDABC-D236-4E85-9016-D7295311A099}" dt="2023-12-15T18:33:55.044" v="804"/>
          <ac:cxnSpMkLst>
            <pc:docMk/>
            <pc:sldMk cId="314909110" sldId="292"/>
            <ac:cxnSpMk id="11" creationId="{ABCD2462-4C1E-401A-AC2D-F799A138B245}"/>
          </ac:cxnSpMkLst>
        </pc:cxnChg>
        <pc:cxnChg chg="add del">
          <ac:chgData name="Yamini Manral" userId="90fdfe970c5d6514" providerId="LiveId" clId="{012CDABC-D236-4E85-9016-D7295311A099}" dt="2023-12-15T18:34:09.736" v="806" actId="26606"/>
          <ac:cxnSpMkLst>
            <pc:docMk/>
            <pc:sldMk cId="314909110" sldId="292"/>
            <ac:cxnSpMk id="20" creationId="{1F5DC8C3-BA5F-4EED-BB9A-A14272BD82A1}"/>
          </ac:cxnSpMkLst>
        </pc:cxnChg>
        <pc:cxnChg chg="add del">
          <ac:chgData name="Yamini Manral" userId="90fdfe970c5d6514" providerId="LiveId" clId="{012CDABC-D236-4E85-9016-D7295311A099}" dt="2023-12-15T18:34:09.736" v="806" actId="26606"/>
          <ac:cxnSpMkLst>
            <pc:docMk/>
            <pc:sldMk cId="314909110" sldId="292"/>
            <ac:cxnSpMk id="26" creationId="{ABCD2462-4C1E-401A-AC2D-F799A138B245}"/>
          </ac:cxnSpMkLst>
        </pc:cxnChg>
        <pc:cxnChg chg="add">
          <ac:chgData name="Yamini Manral" userId="90fdfe970c5d6514" providerId="LiveId" clId="{012CDABC-D236-4E85-9016-D7295311A099}" dt="2023-12-15T18:34:09.753" v="807" actId="26606"/>
          <ac:cxnSpMkLst>
            <pc:docMk/>
            <pc:sldMk cId="314909110" sldId="292"/>
            <ac:cxnSpMk id="29" creationId="{1F5DC8C3-BA5F-4EED-BB9A-A14272BD82A1}"/>
          </ac:cxnSpMkLst>
        </pc:cxnChg>
        <pc:cxnChg chg="add">
          <ac:chgData name="Yamini Manral" userId="90fdfe970c5d6514" providerId="LiveId" clId="{012CDABC-D236-4E85-9016-D7295311A099}" dt="2023-12-15T18:34:09.753" v="807" actId="26606"/>
          <ac:cxnSpMkLst>
            <pc:docMk/>
            <pc:sldMk cId="314909110" sldId="292"/>
            <ac:cxnSpMk id="31" creationId="{B9EB6DAA-2F0C-43D5-A577-15D5D2C4E3F5}"/>
          </ac:cxnSpMkLst>
        </pc:cxnChg>
      </pc:sldChg>
      <pc:sldChg chg="addSp delSp modSp new mod ord">
        <pc:chgData name="Yamini Manral" userId="90fdfe970c5d6514" providerId="LiveId" clId="{012CDABC-D236-4E85-9016-D7295311A099}" dt="2023-12-15T18:40:20.056" v="839" actId="1076"/>
        <pc:sldMkLst>
          <pc:docMk/>
          <pc:sldMk cId="2389149808" sldId="293"/>
        </pc:sldMkLst>
        <pc:spChg chg="mod">
          <ac:chgData name="Yamini Manral" userId="90fdfe970c5d6514" providerId="LiveId" clId="{012CDABC-D236-4E85-9016-D7295311A099}" dt="2023-12-15T18:37:23.289" v="836" actId="1076"/>
          <ac:spMkLst>
            <pc:docMk/>
            <pc:sldMk cId="2389149808" sldId="293"/>
            <ac:spMk id="2" creationId="{40682DAD-A0D7-6A0D-E7F8-4FA4ED470556}"/>
          </ac:spMkLst>
        </pc:spChg>
        <pc:spChg chg="del">
          <ac:chgData name="Yamini Manral" userId="90fdfe970c5d6514" providerId="LiveId" clId="{012CDABC-D236-4E85-9016-D7295311A099}" dt="2023-12-15T18:36:31.991" v="821" actId="478"/>
          <ac:spMkLst>
            <pc:docMk/>
            <pc:sldMk cId="2389149808" sldId="293"/>
            <ac:spMk id="3" creationId="{F28A014C-5853-38D4-5406-015688290DD5}"/>
          </ac:spMkLst>
        </pc:spChg>
        <pc:spChg chg="del mod">
          <ac:chgData name="Yamini Manral" userId="90fdfe970c5d6514" providerId="LiveId" clId="{012CDABC-D236-4E85-9016-D7295311A099}" dt="2023-12-15T18:37:20.183" v="835" actId="478"/>
          <ac:spMkLst>
            <pc:docMk/>
            <pc:sldMk cId="2389149808" sldId="293"/>
            <ac:spMk id="4" creationId="{C282F0E6-D574-1E3B-91D7-4BE4B3AD675F}"/>
          </ac:spMkLst>
        </pc:spChg>
        <pc:picChg chg="add mod">
          <ac:chgData name="Yamini Manral" userId="90fdfe970c5d6514" providerId="LiveId" clId="{012CDABC-D236-4E85-9016-D7295311A099}" dt="2023-12-15T18:40:20.056" v="839" actId="1076"/>
          <ac:picMkLst>
            <pc:docMk/>
            <pc:sldMk cId="2389149808" sldId="293"/>
            <ac:picMk id="6" creationId="{1B234692-608A-294E-1F86-3060232730FB}"/>
          </ac:picMkLst>
        </pc:picChg>
      </pc:sldChg>
      <pc:sldChg chg="new del">
        <pc:chgData name="Yamini Manral" userId="90fdfe970c5d6514" providerId="LiveId" clId="{012CDABC-D236-4E85-9016-D7295311A099}" dt="2023-12-15T18:47:13.717" v="901" actId="2696"/>
        <pc:sldMkLst>
          <pc:docMk/>
          <pc:sldMk cId="775179366" sldId="294"/>
        </pc:sldMkLst>
      </pc:sldChg>
      <pc:sldChg chg="addSp delSp modSp add mod setBg addAnim">
        <pc:chgData name="Yamini Manral" userId="90fdfe970c5d6514" providerId="LiveId" clId="{012CDABC-D236-4E85-9016-D7295311A099}" dt="2023-12-15T21:10:57.921" v="1195"/>
        <pc:sldMkLst>
          <pc:docMk/>
          <pc:sldMk cId="1120631872" sldId="294"/>
        </pc:sldMkLst>
        <pc:spChg chg="mod">
          <ac:chgData name="Yamini Manral" userId="90fdfe970c5d6514" providerId="LiveId" clId="{012CDABC-D236-4E85-9016-D7295311A099}" dt="2023-12-15T18:47:34.287" v="918" actId="26606"/>
          <ac:spMkLst>
            <pc:docMk/>
            <pc:sldMk cId="1120631872" sldId="294"/>
            <ac:spMk id="2" creationId="{13714968-EE24-79AF-7285-C8FCAB2A14B8}"/>
          </ac:spMkLst>
        </pc:spChg>
        <pc:spChg chg="add mod">
          <ac:chgData name="Yamini Manral" userId="90fdfe970c5d6514" providerId="LiveId" clId="{012CDABC-D236-4E85-9016-D7295311A099}" dt="2023-12-15T21:10:57.921" v="1195"/>
          <ac:spMkLst>
            <pc:docMk/>
            <pc:sldMk cId="1120631872" sldId="294"/>
            <ac:spMk id="3" creationId="{47A29951-72A8-7277-0987-F3298A36DFCA}"/>
          </ac:spMkLst>
        </pc:spChg>
        <pc:spChg chg="add">
          <ac:chgData name="Yamini Manral" userId="90fdfe970c5d6514" providerId="LiveId" clId="{012CDABC-D236-4E85-9016-D7295311A099}" dt="2023-12-15T18:47:34.287" v="918" actId="26606"/>
          <ac:spMkLst>
            <pc:docMk/>
            <pc:sldMk cId="1120631872" sldId="294"/>
            <ac:spMk id="9" creationId="{39E3965E-AC41-4711-9D10-E25ABB132D86}"/>
          </ac:spMkLst>
        </pc:spChg>
        <pc:spChg chg="add">
          <ac:chgData name="Yamini Manral" userId="90fdfe970c5d6514" providerId="LiveId" clId="{012CDABC-D236-4E85-9016-D7295311A099}" dt="2023-12-15T18:47:34.287" v="918" actId="26606"/>
          <ac:spMkLst>
            <pc:docMk/>
            <pc:sldMk cId="1120631872" sldId="294"/>
            <ac:spMk id="13" creationId="{B4D0E555-16F6-44D0-BF56-AF5FF5BDE9D6}"/>
          </ac:spMkLst>
        </pc:spChg>
        <pc:spChg chg="add">
          <ac:chgData name="Yamini Manral" userId="90fdfe970c5d6514" providerId="LiveId" clId="{012CDABC-D236-4E85-9016-D7295311A099}" dt="2023-12-15T18:47:34.287" v="918" actId="26606"/>
          <ac:spMkLst>
            <pc:docMk/>
            <pc:sldMk cId="1120631872" sldId="294"/>
            <ac:spMk id="15" creationId="{8117041D-1A7B-4ECA-AB68-3CFDB6726B8E}"/>
          </ac:spMkLst>
        </pc:spChg>
        <pc:picChg chg="add del mod">
          <ac:chgData name="Yamini Manral" userId="90fdfe970c5d6514" providerId="LiveId" clId="{012CDABC-D236-4E85-9016-D7295311A099}" dt="2023-12-15T18:47:39.452" v="921" actId="478"/>
          <ac:picMkLst>
            <pc:docMk/>
            <pc:sldMk cId="1120631872" sldId="294"/>
            <ac:picMk id="6" creationId="{DC8D2642-609F-296F-971B-E5FA6CB4913A}"/>
          </ac:picMkLst>
        </pc:picChg>
        <pc:cxnChg chg="add">
          <ac:chgData name="Yamini Manral" userId="90fdfe970c5d6514" providerId="LiveId" clId="{012CDABC-D236-4E85-9016-D7295311A099}" dt="2023-12-15T18:47:34.287" v="918" actId="26606"/>
          <ac:cxnSpMkLst>
            <pc:docMk/>
            <pc:sldMk cId="1120631872" sldId="294"/>
            <ac:cxnSpMk id="11" creationId="{1F5DC8C3-BA5F-4EED-BB9A-A14272BD82A1}"/>
          </ac:cxnSpMkLst>
        </pc:cxnChg>
        <pc:cxnChg chg="add">
          <ac:chgData name="Yamini Manral" userId="90fdfe970c5d6514" providerId="LiveId" clId="{012CDABC-D236-4E85-9016-D7295311A099}" dt="2023-12-15T18:47:34.287" v="918" actId="26606"/>
          <ac:cxnSpMkLst>
            <pc:docMk/>
            <pc:sldMk cId="1120631872" sldId="294"/>
            <ac:cxnSpMk id="17" creationId="{ABCD2462-4C1E-401A-AC2D-F799A138B245}"/>
          </ac:cxnSpMkLst>
        </pc:cxnChg>
      </pc:sldChg>
      <pc:sldChg chg="addSp delSp modSp new mod setBg setClrOvrMap">
        <pc:chgData name="Yamini Manral" userId="90fdfe970c5d6514" providerId="LiveId" clId="{012CDABC-D236-4E85-9016-D7295311A099}" dt="2023-12-15T18:55:22.627" v="1025" actId="1076"/>
        <pc:sldMkLst>
          <pc:docMk/>
          <pc:sldMk cId="540517156" sldId="295"/>
        </pc:sldMkLst>
        <pc:spChg chg="add mod">
          <ac:chgData name="Yamini Manral" userId="90fdfe970c5d6514" providerId="LiveId" clId="{012CDABC-D236-4E85-9016-D7295311A099}" dt="2023-12-15T18:55:22.627" v="1025" actId="1076"/>
          <ac:spMkLst>
            <pc:docMk/>
            <pc:sldMk cId="540517156" sldId="295"/>
            <ac:spMk id="2" creationId="{0FCE1B0F-C463-D118-292F-E9248237E2AB}"/>
          </ac:spMkLst>
        </pc:spChg>
        <pc:spChg chg="add del">
          <ac:chgData name="Yamini Manral" userId="90fdfe970c5d6514" providerId="LiveId" clId="{012CDABC-D236-4E85-9016-D7295311A099}" dt="2023-12-15T18:54:42.159" v="1013" actId="26606"/>
          <ac:spMkLst>
            <pc:docMk/>
            <pc:sldMk cId="540517156" sldId="295"/>
            <ac:spMk id="1031" creationId="{39E3965E-AC41-4711-9D10-E25ABB132D86}"/>
          </ac:spMkLst>
        </pc:spChg>
        <pc:spChg chg="add del">
          <ac:chgData name="Yamini Manral" userId="90fdfe970c5d6514" providerId="LiveId" clId="{012CDABC-D236-4E85-9016-D7295311A099}" dt="2023-12-15T18:54:42.159" v="1013" actId="26606"/>
          <ac:spMkLst>
            <pc:docMk/>
            <pc:sldMk cId="540517156" sldId="295"/>
            <ac:spMk id="1035" creationId="{33428ACC-71EC-4171-9527-10983BA6B41D}"/>
          </ac:spMkLst>
        </pc:spChg>
        <pc:spChg chg="add del">
          <ac:chgData name="Yamini Manral" userId="90fdfe970c5d6514" providerId="LiveId" clId="{012CDABC-D236-4E85-9016-D7295311A099}" dt="2023-12-15T18:54:42.159" v="1013" actId="26606"/>
          <ac:spMkLst>
            <pc:docMk/>
            <pc:sldMk cId="540517156" sldId="295"/>
            <ac:spMk id="1039" creationId="{8D4480B4-953D-41FA-9052-09AB3A026947}"/>
          </ac:spMkLst>
        </pc:spChg>
        <pc:spChg chg="add del">
          <ac:chgData name="Yamini Manral" userId="90fdfe970c5d6514" providerId="LiveId" clId="{012CDABC-D236-4E85-9016-D7295311A099}" dt="2023-12-15T18:54:48.157" v="1015" actId="26606"/>
          <ac:spMkLst>
            <pc:docMk/>
            <pc:sldMk cId="540517156" sldId="295"/>
            <ac:spMk id="1041" creationId="{39E3965E-AC41-4711-9D10-E25ABB132D86}"/>
          </ac:spMkLst>
        </pc:spChg>
        <pc:spChg chg="add del">
          <ac:chgData name="Yamini Manral" userId="90fdfe970c5d6514" providerId="LiveId" clId="{012CDABC-D236-4E85-9016-D7295311A099}" dt="2023-12-15T18:54:48.157" v="1015" actId="26606"/>
          <ac:spMkLst>
            <pc:docMk/>
            <pc:sldMk cId="540517156" sldId="295"/>
            <ac:spMk id="1043" creationId="{6482F060-A4AF-4E0B-B364-7C6BA4AE9C03}"/>
          </ac:spMkLst>
        </pc:spChg>
        <pc:spChg chg="add del">
          <ac:chgData name="Yamini Manral" userId="90fdfe970c5d6514" providerId="LiveId" clId="{012CDABC-D236-4E85-9016-D7295311A099}" dt="2023-12-15T18:54:53.688" v="1017" actId="26606"/>
          <ac:spMkLst>
            <pc:docMk/>
            <pc:sldMk cId="540517156" sldId="295"/>
            <ac:spMk id="1046" creationId="{39E3965E-AC41-4711-9D10-E25ABB132D86}"/>
          </ac:spMkLst>
        </pc:spChg>
        <pc:spChg chg="add del">
          <ac:chgData name="Yamini Manral" userId="90fdfe970c5d6514" providerId="LiveId" clId="{012CDABC-D236-4E85-9016-D7295311A099}" dt="2023-12-15T18:54:53.688" v="1017" actId="26606"/>
          <ac:spMkLst>
            <pc:docMk/>
            <pc:sldMk cId="540517156" sldId="295"/>
            <ac:spMk id="1048" creationId="{990BAFCD-EA0A-47F4-8B00-AAB1E67A90CC}"/>
          </ac:spMkLst>
        </pc:spChg>
        <pc:spChg chg="add del">
          <ac:chgData name="Yamini Manral" userId="90fdfe970c5d6514" providerId="LiveId" clId="{012CDABC-D236-4E85-9016-D7295311A099}" dt="2023-12-15T18:54:53.688" v="1017" actId="26606"/>
          <ac:spMkLst>
            <pc:docMk/>
            <pc:sldMk cId="540517156" sldId="295"/>
            <ac:spMk id="1049" creationId="{2F9C61D6-37CC-4AD4-83C3-022D08874179}"/>
          </ac:spMkLst>
        </pc:spChg>
        <pc:spChg chg="add del">
          <ac:chgData name="Yamini Manral" userId="90fdfe970c5d6514" providerId="LiveId" clId="{012CDABC-D236-4E85-9016-D7295311A099}" dt="2023-12-15T18:54:56.997" v="1019" actId="26606"/>
          <ac:spMkLst>
            <pc:docMk/>
            <pc:sldMk cId="540517156" sldId="295"/>
            <ac:spMk id="1052" creationId="{39E3965E-AC41-4711-9D10-E25ABB132D86}"/>
          </ac:spMkLst>
        </pc:spChg>
        <pc:spChg chg="add del">
          <ac:chgData name="Yamini Manral" userId="90fdfe970c5d6514" providerId="LiveId" clId="{012CDABC-D236-4E85-9016-D7295311A099}" dt="2023-12-15T18:54:56.997" v="1019" actId="26606"/>
          <ac:spMkLst>
            <pc:docMk/>
            <pc:sldMk cId="540517156" sldId="295"/>
            <ac:spMk id="1054" creationId="{F452A527-3631-41ED-858D-3777A7D1496A}"/>
          </ac:spMkLst>
        </pc:spChg>
        <pc:spChg chg="add">
          <ac:chgData name="Yamini Manral" userId="90fdfe970c5d6514" providerId="LiveId" clId="{012CDABC-D236-4E85-9016-D7295311A099}" dt="2023-12-15T18:54:57.008" v="1020" actId="26606"/>
          <ac:spMkLst>
            <pc:docMk/>
            <pc:sldMk cId="540517156" sldId="295"/>
            <ac:spMk id="1057" creationId="{39E3965E-AC41-4711-9D10-E25ABB132D86}"/>
          </ac:spMkLst>
        </pc:spChg>
        <pc:spChg chg="add">
          <ac:chgData name="Yamini Manral" userId="90fdfe970c5d6514" providerId="LiveId" clId="{012CDABC-D236-4E85-9016-D7295311A099}" dt="2023-12-15T18:54:57.008" v="1020" actId="26606"/>
          <ac:spMkLst>
            <pc:docMk/>
            <pc:sldMk cId="540517156" sldId="295"/>
            <ac:spMk id="1059" creationId="{33428ACC-71EC-4171-9527-10983BA6B41D}"/>
          </ac:spMkLst>
        </pc:spChg>
        <pc:spChg chg="add">
          <ac:chgData name="Yamini Manral" userId="90fdfe970c5d6514" providerId="LiveId" clId="{012CDABC-D236-4E85-9016-D7295311A099}" dt="2023-12-15T18:54:57.008" v="1020" actId="26606"/>
          <ac:spMkLst>
            <pc:docMk/>
            <pc:sldMk cId="540517156" sldId="295"/>
            <ac:spMk id="1061" creationId="{8D4480B4-953D-41FA-9052-09AB3A026947}"/>
          </ac:spMkLst>
        </pc:spChg>
        <pc:picChg chg="add mod ord">
          <ac:chgData name="Yamini Manral" userId="90fdfe970c5d6514" providerId="LiveId" clId="{012CDABC-D236-4E85-9016-D7295311A099}" dt="2023-12-15T18:55:14.656" v="1024" actId="14100"/>
          <ac:picMkLst>
            <pc:docMk/>
            <pc:sldMk cId="540517156" sldId="295"/>
            <ac:picMk id="1026" creationId="{F6F4623C-8ACF-0000-D84F-A98C047004B8}"/>
          </ac:picMkLst>
        </pc:picChg>
        <pc:cxnChg chg="add del">
          <ac:chgData name="Yamini Manral" userId="90fdfe970c5d6514" providerId="LiveId" clId="{012CDABC-D236-4E85-9016-D7295311A099}" dt="2023-12-15T18:54:42.159" v="1013" actId="26606"/>
          <ac:cxnSpMkLst>
            <pc:docMk/>
            <pc:sldMk cId="540517156" sldId="295"/>
            <ac:cxnSpMk id="1033" creationId="{1F5DC8C3-BA5F-4EED-BB9A-A14272BD82A1}"/>
          </ac:cxnSpMkLst>
        </pc:cxnChg>
        <pc:cxnChg chg="add del">
          <ac:chgData name="Yamini Manral" userId="90fdfe970c5d6514" providerId="LiveId" clId="{012CDABC-D236-4E85-9016-D7295311A099}" dt="2023-12-15T18:54:42.159" v="1013" actId="26606"/>
          <ac:cxnSpMkLst>
            <pc:docMk/>
            <pc:sldMk cId="540517156" sldId="295"/>
            <ac:cxnSpMk id="1037" creationId="{BA22713B-ABB6-4391-97F9-0449A2B9B664}"/>
          </ac:cxnSpMkLst>
        </pc:cxnChg>
        <pc:cxnChg chg="add del">
          <ac:chgData name="Yamini Manral" userId="90fdfe970c5d6514" providerId="LiveId" clId="{012CDABC-D236-4E85-9016-D7295311A099}" dt="2023-12-15T18:54:48.157" v="1015" actId="26606"/>
          <ac:cxnSpMkLst>
            <pc:docMk/>
            <pc:sldMk cId="540517156" sldId="295"/>
            <ac:cxnSpMk id="1042" creationId="{1F5DC8C3-BA5F-4EED-BB9A-A14272BD82A1}"/>
          </ac:cxnSpMkLst>
        </pc:cxnChg>
        <pc:cxnChg chg="add del">
          <ac:chgData name="Yamini Manral" userId="90fdfe970c5d6514" providerId="LiveId" clId="{012CDABC-D236-4E85-9016-D7295311A099}" dt="2023-12-15T18:54:48.157" v="1015" actId="26606"/>
          <ac:cxnSpMkLst>
            <pc:docMk/>
            <pc:sldMk cId="540517156" sldId="295"/>
            <ac:cxnSpMk id="1044" creationId="{B9EB6DAA-2F0C-43D5-A577-15D5D2C4E3F5}"/>
          </ac:cxnSpMkLst>
        </pc:cxnChg>
        <pc:cxnChg chg="add del">
          <ac:chgData name="Yamini Manral" userId="90fdfe970c5d6514" providerId="LiveId" clId="{012CDABC-D236-4E85-9016-D7295311A099}" dt="2023-12-15T18:54:53.688" v="1017" actId="26606"/>
          <ac:cxnSpMkLst>
            <pc:docMk/>
            <pc:sldMk cId="540517156" sldId="295"/>
            <ac:cxnSpMk id="1047" creationId="{1F5DC8C3-BA5F-4EED-BB9A-A14272BD82A1}"/>
          </ac:cxnSpMkLst>
        </pc:cxnChg>
        <pc:cxnChg chg="add del">
          <ac:chgData name="Yamini Manral" userId="90fdfe970c5d6514" providerId="LiveId" clId="{012CDABC-D236-4E85-9016-D7295311A099}" dt="2023-12-15T18:54:53.688" v="1017" actId="26606"/>
          <ac:cxnSpMkLst>
            <pc:docMk/>
            <pc:sldMk cId="540517156" sldId="295"/>
            <ac:cxnSpMk id="1050" creationId="{2669285E-35F6-4010-B084-229A808458CD}"/>
          </ac:cxnSpMkLst>
        </pc:cxnChg>
        <pc:cxnChg chg="add del">
          <ac:chgData name="Yamini Manral" userId="90fdfe970c5d6514" providerId="LiveId" clId="{012CDABC-D236-4E85-9016-D7295311A099}" dt="2023-12-15T18:54:56.997" v="1019" actId="26606"/>
          <ac:cxnSpMkLst>
            <pc:docMk/>
            <pc:sldMk cId="540517156" sldId="295"/>
            <ac:cxnSpMk id="1053" creationId="{1F5DC8C3-BA5F-4EED-BB9A-A14272BD82A1}"/>
          </ac:cxnSpMkLst>
        </pc:cxnChg>
        <pc:cxnChg chg="add del">
          <ac:chgData name="Yamini Manral" userId="90fdfe970c5d6514" providerId="LiveId" clId="{012CDABC-D236-4E85-9016-D7295311A099}" dt="2023-12-15T18:54:56.997" v="1019" actId="26606"/>
          <ac:cxnSpMkLst>
            <pc:docMk/>
            <pc:sldMk cId="540517156" sldId="295"/>
            <ac:cxnSpMk id="1055" creationId="{D28A9C89-B313-458F-9C85-515930A51A93}"/>
          </ac:cxnSpMkLst>
        </pc:cxnChg>
        <pc:cxnChg chg="add">
          <ac:chgData name="Yamini Manral" userId="90fdfe970c5d6514" providerId="LiveId" clId="{012CDABC-D236-4E85-9016-D7295311A099}" dt="2023-12-15T18:54:57.008" v="1020" actId="26606"/>
          <ac:cxnSpMkLst>
            <pc:docMk/>
            <pc:sldMk cId="540517156" sldId="295"/>
            <ac:cxnSpMk id="1058" creationId="{1F5DC8C3-BA5F-4EED-BB9A-A14272BD82A1}"/>
          </ac:cxnSpMkLst>
        </pc:cxnChg>
        <pc:cxnChg chg="add">
          <ac:chgData name="Yamini Manral" userId="90fdfe970c5d6514" providerId="LiveId" clId="{012CDABC-D236-4E85-9016-D7295311A099}" dt="2023-12-15T18:54:57.008" v="1020" actId="26606"/>
          <ac:cxnSpMkLst>
            <pc:docMk/>
            <pc:sldMk cId="540517156" sldId="295"/>
            <ac:cxnSpMk id="1060" creationId="{BA22713B-ABB6-4391-97F9-0449A2B9B664}"/>
          </ac:cxnSpMkLst>
        </pc:cxnChg>
      </pc:sldChg>
      <pc:sldChg chg="addSp modSp new mod">
        <pc:chgData name="Yamini Manral" userId="90fdfe970c5d6514" providerId="LiveId" clId="{012CDABC-D236-4E85-9016-D7295311A099}" dt="2023-12-15T18:56:59.863" v="1030" actId="1076"/>
        <pc:sldMkLst>
          <pc:docMk/>
          <pc:sldMk cId="547456588" sldId="296"/>
        </pc:sldMkLst>
        <pc:picChg chg="add mod">
          <ac:chgData name="Yamini Manral" userId="90fdfe970c5d6514" providerId="LiveId" clId="{012CDABC-D236-4E85-9016-D7295311A099}" dt="2023-12-15T18:56:42.176" v="1028" actId="1076"/>
          <ac:picMkLst>
            <pc:docMk/>
            <pc:sldMk cId="547456588" sldId="296"/>
            <ac:picMk id="3" creationId="{057745C0-BDED-9179-1DD6-D1DF3063EEFD}"/>
          </ac:picMkLst>
        </pc:picChg>
        <pc:picChg chg="add mod">
          <ac:chgData name="Yamini Manral" userId="90fdfe970c5d6514" providerId="LiveId" clId="{012CDABC-D236-4E85-9016-D7295311A099}" dt="2023-12-15T18:56:59.863" v="1030" actId="1076"/>
          <ac:picMkLst>
            <pc:docMk/>
            <pc:sldMk cId="547456588" sldId="296"/>
            <ac:picMk id="5" creationId="{CD972D08-6FA6-F2ED-A074-C9A2F29390A8}"/>
          </ac:picMkLst>
        </pc:picChg>
      </pc:sldChg>
      <pc:sldChg chg="addSp new mod">
        <pc:chgData name="Yamini Manral" userId="90fdfe970c5d6514" providerId="LiveId" clId="{012CDABC-D236-4E85-9016-D7295311A099}" dt="2023-12-15T18:57:30.930" v="1032" actId="22"/>
        <pc:sldMkLst>
          <pc:docMk/>
          <pc:sldMk cId="2705871045" sldId="297"/>
        </pc:sldMkLst>
        <pc:picChg chg="add">
          <ac:chgData name="Yamini Manral" userId="90fdfe970c5d6514" providerId="LiveId" clId="{012CDABC-D236-4E85-9016-D7295311A099}" dt="2023-12-15T18:57:30.930" v="1032" actId="22"/>
          <ac:picMkLst>
            <pc:docMk/>
            <pc:sldMk cId="2705871045" sldId="297"/>
            <ac:picMk id="3" creationId="{0CE44452-59B2-B7E3-843E-55C5B8FC53C4}"/>
          </ac:picMkLst>
        </pc:picChg>
      </pc:sldChg>
      <pc:sldChg chg="modSp mod">
        <pc:chgData name="Yamini Manral" userId="90fdfe970c5d6514" providerId="LiveId" clId="{012CDABC-D236-4E85-9016-D7295311A099}" dt="2023-12-15T19:28:53.601" v="1033" actId="1076"/>
        <pc:sldMkLst>
          <pc:docMk/>
          <pc:sldMk cId="3390988814" sldId="298"/>
        </pc:sldMkLst>
        <pc:picChg chg="mod">
          <ac:chgData name="Yamini Manral" userId="90fdfe970c5d6514" providerId="LiveId" clId="{012CDABC-D236-4E85-9016-D7295311A099}" dt="2023-12-15T19:28:53.601" v="1033" actId="1076"/>
          <ac:picMkLst>
            <pc:docMk/>
            <pc:sldMk cId="3390988814" sldId="298"/>
            <ac:picMk id="2" creationId="{ED806BD3-DB7C-DFB6-F7CE-FB989774B248}"/>
          </ac:picMkLst>
        </pc:picChg>
      </pc:sldChg>
      <pc:sldChg chg="addSp delSp modSp new mod ord setBg modClrScheme chgLayout">
        <pc:chgData name="Yamini Manral" userId="90fdfe970c5d6514" providerId="LiveId" clId="{012CDABC-D236-4E85-9016-D7295311A099}" dt="2023-12-15T19:34:47.918" v="1125" actId="2711"/>
        <pc:sldMkLst>
          <pc:docMk/>
          <pc:sldMk cId="2739971936" sldId="299"/>
        </pc:sldMkLst>
        <pc:spChg chg="add mod ord">
          <ac:chgData name="Yamini Manral" userId="90fdfe970c5d6514" providerId="LiveId" clId="{012CDABC-D236-4E85-9016-D7295311A099}" dt="2023-12-15T19:34:47.918" v="1125" actId="2711"/>
          <ac:spMkLst>
            <pc:docMk/>
            <pc:sldMk cId="2739971936" sldId="299"/>
            <ac:spMk id="4" creationId="{0F4BC18E-D17B-F852-8C19-F0C53A3A9F1B}"/>
          </ac:spMkLst>
        </pc:spChg>
        <pc:spChg chg="add del">
          <ac:chgData name="Yamini Manral" userId="90fdfe970c5d6514" providerId="LiveId" clId="{012CDABC-D236-4E85-9016-D7295311A099}" dt="2023-12-15T19:34:03.516" v="1115" actId="26606"/>
          <ac:spMkLst>
            <pc:docMk/>
            <pc:sldMk cId="2739971936" sldId="299"/>
            <ac:spMk id="9" creationId="{39E3965E-AC41-4711-9D10-E25ABB132D86}"/>
          </ac:spMkLst>
        </pc:spChg>
        <pc:spChg chg="add del">
          <ac:chgData name="Yamini Manral" userId="90fdfe970c5d6514" providerId="LiveId" clId="{012CDABC-D236-4E85-9016-D7295311A099}" dt="2023-12-15T19:34:03.516" v="1115" actId="26606"/>
          <ac:spMkLst>
            <pc:docMk/>
            <pc:sldMk cId="2739971936" sldId="299"/>
            <ac:spMk id="13" creationId="{54DCD9B2-D552-47A6-9FE2-15D7E8159AB6}"/>
          </ac:spMkLst>
        </pc:spChg>
        <pc:spChg chg="add del">
          <ac:chgData name="Yamini Manral" userId="90fdfe970c5d6514" providerId="LiveId" clId="{012CDABC-D236-4E85-9016-D7295311A099}" dt="2023-12-15T19:34:03.516" v="1115" actId="26606"/>
          <ac:spMkLst>
            <pc:docMk/>
            <pc:sldMk cId="2739971936" sldId="299"/>
            <ac:spMk id="17" creationId="{CCE25F7F-C10E-4478-90C0-93B61E638386}"/>
          </ac:spMkLst>
        </pc:spChg>
        <pc:spChg chg="add del">
          <ac:chgData name="Yamini Manral" userId="90fdfe970c5d6514" providerId="LiveId" clId="{012CDABC-D236-4E85-9016-D7295311A099}" dt="2023-12-15T19:34:31.484" v="1119" actId="26606"/>
          <ac:spMkLst>
            <pc:docMk/>
            <pc:sldMk cId="2739971936" sldId="299"/>
            <ac:spMk id="22" creationId="{39E3965E-AC41-4711-9D10-E25ABB132D86}"/>
          </ac:spMkLst>
        </pc:spChg>
        <pc:spChg chg="add del">
          <ac:chgData name="Yamini Manral" userId="90fdfe970c5d6514" providerId="LiveId" clId="{012CDABC-D236-4E85-9016-D7295311A099}" dt="2023-12-15T19:34:31.484" v="1119" actId="26606"/>
          <ac:spMkLst>
            <pc:docMk/>
            <pc:sldMk cId="2739971936" sldId="299"/>
            <ac:spMk id="26" creationId="{F452A527-3631-41ED-858D-3777A7D1496A}"/>
          </ac:spMkLst>
        </pc:spChg>
        <pc:spChg chg="add del">
          <ac:chgData name="Yamini Manral" userId="90fdfe970c5d6514" providerId="LiveId" clId="{012CDABC-D236-4E85-9016-D7295311A099}" dt="2023-12-15T19:34:31.484" v="1119" actId="26606"/>
          <ac:spMkLst>
            <pc:docMk/>
            <pc:sldMk cId="2739971936" sldId="299"/>
            <ac:spMk id="30" creationId="{1672A3B1-8EDA-4659-B988-1CE1EBCB0D15}"/>
          </ac:spMkLst>
        </pc:spChg>
        <pc:spChg chg="add">
          <ac:chgData name="Yamini Manral" userId="90fdfe970c5d6514" providerId="LiveId" clId="{012CDABC-D236-4E85-9016-D7295311A099}" dt="2023-12-15T19:34:31.484" v="1119" actId="26606"/>
          <ac:spMkLst>
            <pc:docMk/>
            <pc:sldMk cId="2739971936" sldId="299"/>
            <ac:spMk id="35" creationId="{39E3965E-AC41-4711-9D10-E25ABB132D86}"/>
          </ac:spMkLst>
        </pc:spChg>
        <pc:spChg chg="add">
          <ac:chgData name="Yamini Manral" userId="90fdfe970c5d6514" providerId="LiveId" clId="{012CDABC-D236-4E85-9016-D7295311A099}" dt="2023-12-15T19:34:31.484" v="1119" actId="26606"/>
          <ac:spMkLst>
            <pc:docMk/>
            <pc:sldMk cId="2739971936" sldId="299"/>
            <ac:spMk id="39" creationId="{54DCD9B2-D552-47A6-9FE2-15D7E8159AB6}"/>
          </ac:spMkLst>
        </pc:spChg>
        <pc:spChg chg="add">
          <ac:chgData name="Yamini Manral" userId="90fdfe970c5d6514" providerId="LiveId" clId="{012CDABC-D236-4E85-9016-D7295311A099}" dt="2023-12-15T19:34:31.484" v="1119" actId="26606"/>
          <ac:spMkLst>
            <pc:docMk/>
            <pc:sldMk cId="2739971936" sldId="299"/>
            <ac:spMk id="43" creationId="{CCE25F7F-C10E-4478-90C0-93B61E638386}"/>
          </ac:spMkLst>
        </pc:spChg>
        <pc:picChg chg="add del mod ord">
          <ac:chgData name="Yamini Manral" userId="90fdfe970c5d6514" providerId="LiveId" clId="{012CDABC-D236-4E85-9016-D7295311A099}" dt="2023-12-15T19:34:19.722" v="1116" actId="478"/>
          <ac:picMkLst>
            <pc:docMk/>
            <pc:sldMk cId="2739971936" sldId="299"/>
            <ac:picMk id="3" creationId="{3C2A8FB8-9E38-C939-2E50-9159CBA15164}"/>
          </ac:picMkLst>
        </pc:picChg>
        <pc:picChg chg="add del mod">
          <ac:chgData name="Yamini Manral" userId="90fdfe970c5d6514" providerId="LiveId" clId="{012CDABC-D236-4E85-9016-D7295311A099}" dt="2023-12-15T19:34:21.135" v="1117" actId="478"/>
          <ac:picMkLst>
            <pc:docMk/>
            <pc:sldMk cId="2739971936" sldId="299"/>
            <ac:picMk id="6" creationId="{BE0760CD-7DD1-78A1-E4CD-D5B863D5D34A}"/>
          </ac:picMkLst>
        </pc:picChg>
        <pc:picChg chg="add mod">
          <ac:chgData name="Yamini Manral" userId="90fdfe970c5d6514" providerId="LiveId" clId="{012CDABC-D236-4E85-9016-D7295311A099}" dt="2023-12-15T19:34:38.321" v="1121" actId="1076"/>
          <ac:picMkLst>
            <pc:docMk/>
            <pc:sldMk cId="2739971936" sldId="299"/>
            <ac:picMk id="8" creationId="{5C10BD24-989B-22C4-2F69-D3107D035A33}"/>
          </ac:picMkLst>
        </pc:picChg>
        <pc:cxnChg chg="add del">
          <ac:chgData name="Yamini Manral" userId="90fdfe970c5d6514" providerId="LiveId" clId="{012CDABC-D236-4E85-9016-D7295311A099}" dt="2023-12-15T19:34:03.516" v="1115" actId="26606"/>
          <ac:cxnSpMkLst>
            <pc:docMk/>
            <pc:sldMk cId="2739971936" sldId="299"/>
            <ac:cxnSpMk id="11" creationId="{1F5DC8C3-BA5F-4EED-BB9A-A14272BD82A1}"/>
          </ac:cxnSpMkLst>
        </pc:cxnChg>
        <pc:cxnChg chg="add del">
          <ac:chgData name="Yamini Manral" userId="90fdfe970c5d6514" providerId="LiveId" clId="{012CDABC-D236-4E85-9016-D7295311A099}" dt="2023-12-15T19:34:03.516" v="1115" actId="26606"/>
          <ac:cxnSpMkLst>
            <pc:docMk/>
            <pc:sldMk cId="2739971936" sldId="299"/>
            <ac:cxnSpMk id="15" creationId="{FCE0A9EA-62FA-4F43-BEF6-7BBBB3F90F25}"/>
          </ac:cxnSpMkLst>
        </pc:cxnChg>
        <pc:cxnChg chg="add del">
          <ac:chgData name="Yamini Manral" userId="90fdfe970c5d6514" providerId="LiveId" clId="{012CDABC-D236-4E85-9016-D7295311A099}" dt="2023-12-15T19:34:31.484" v="1119" actId="26606"/>
          <ac:cxnSpMkLst>
            <pc:docMk/>
            <pc:sldMk cId="2739971936" sldId="299"/>
            <ac:cxnSpMk id="24" creationId="{1F5DC8C3-BA5F-4EED-BB9A-A14272BD82A1}"/>
          </ac:cxnSpMkLst>
        </pc:cxnChg>
        <pc:cxnChg chg="add del">
          <ac:chgData name="Yamini Manral" userId="90fdfe970c5d6514" providerId="LiveId" clId="{012CDABC-D236-4E85-9016-D7295311A099}" dt="2023-12-15T19:34:31.484" v="1119" actId="26606"/>
          <ac:cxnSpMkLst>
            <pc:docMk/>
            <pc:sldMk cId="2739971936" sldId="299"/>
            <ac:cxnSpMk id="28" creationId="{D28A9C89-B313-458F-9C85-515930A51A93}"/>
          </ac:cxnSpMkLst>
        </pc:cxnChg>
        <pc:cxnChg chg="add">
          <ac:chgData name="Yamini Manral" userId="90fdfe970c5d6514" providerId="LiveId" clId="{012CDABC-D236-4E85-9016-D7295311A099}" dt="2023-12-15T19:34:31.484" v="1119" actId="26606"/>
          <ac:cxnSpMkLst>
            <pc:docMk/>
            <pc:sldMk cId="2739971936" sldId="299"/>
            <ac:cxnSpMk id="37" creationId="{1F5DC8C3-BA5F-4EED-BB9A-A14272BD82A1}"/>
          </ac:cxnSpMkLst>
        </pc:cxnChg>
        <pc:cxnChg chg="add">
          <ac:chgData name="Yamini Manral" userId="90fdfe970c5d6514" providerId="LiveId" clId="{012CDABC-D236-4E85-9016-D7295311A099}" dt="2023-12-15T19:34:31.484" v="1119" actId="26606"/>
          <ac:cxnSpMkLst>
            <pc:docMk/>
            <pc:sldMk cId="2739971936" sldId="299"/>
            <ac:cxnSpMk id="41" creationId="{FCE0A9EA-62FA-4F43-BEF6-7BBBB3F90F25}"/>
          </ac:cxnSpMkLst>
        </pc:cxnChg>
      </pc:sldChg>
      <pc:sldChg chg="addSp delSp modSp add mod setBg delDesignElem">
        <pc:chgData name="Yamini Manral" userId="90fdfe970c5d6514" providerId="LiveId" clId="{012CDABC-D236-4E85-9016-D7295311A099}" dt="2023-12-15T19:34:54.549" v="1126" actId="2711"/>
        <pc:sldMkLst>
          <pc:docMk/>
          <pc:sldMk cId="4236046182" sldId="300"/>
        </pc:sldMkLst>
        <pc:spChg chg="mod">
          <ac:chgData name="Yamini Manral" userId="90fdfe970c5d6514" providerId="LiveId" clId="{012CDABC-D236-4E85-9016-D7295311A099}" dt="2023-12-15T19:34:54.549" v="1126" actId="2711"/>
          <ac:spMkLst>
            <pc:docMk/>
            <pc:sldMk cId="4236046182" sldId="300"/>
            <ac:spMk id="4" creationId="{0F4BC18E-D17B-F852-8C19-F0C53A3A9F1B}"/>
          </ac:spMkLst>
        </pc:spChg>
        <pc:spChg chg="del">
          <ac:chgData name="Yamini Manral" userId="90fdfe970c5d6514" providerId="LiveId" clId="{012CDABC-D236-4E85-9016-D7295311A099}" dt="2023-12-15T19:30:17.099" v="1062"/>
          <ac:spMkLst>
            <pc:docMk/>
            <pc:sldMk cId="4236046182" sldId="300"/>
            <ac:spMk id="9" creationId="{39E3965E-AC41-4711-9D10-E25ABB132D86}"/>
          </ac:spMkLst>
        </pc:spChg>
        <pc:spChg chg="add">
          <ac:chgData name="Yamini Manral" userId="90fdfe970c5d6514" providerId="LiveId" clId="{012CDABC-D236-4E85-9016-D7295311A099}" dt="2023-12-15T19:33:51.623" v="1112" actId="26606"/>
          <ac:spMkLst>
            <pc:docMk/>
            <pc:sldMk cId="4236046182" sldId="300"/>
            <ac:spMk id="10" creationId="{39E3965E-AC41-4711-9D10-E25ABB132D86}"/>
          </ac:spMkLst>
        </pc:spChg>
        <pc:spChg chg="del">
          <ac:chgData name="Yamini Manral" userId="90fdfe970c5d6514" providerId="LiveId" clId="{012CDABC-D236-4E85-9016-D7295311A099}" dt="2023-12-15T19:30:17.099" v="1062"/>
          <ac:spMkLst>
            <pc:docMk/>
            <pc:sldMk cId="4236046182" sldId="300"/>
            <ac:spMk id="13" creationId="{54DCD9B2-D552-47A6-9FE2-15D7E8159AB6}"/>
          </ac:spMkLst>
        </pc:spChg>
        <pc:spChg chg="add">
          <ac:chgData name="Yamini Manral" userId="90fdfe970c5d6514" providerId="LiveId" clId="{012CDABC-D236-4E85-9016-D7295311A099}" dt="2023-12-15T19:33:51.623" v="1112" actId="26606"/>
          <ac:spMkLst>
            <pc:docMk/>
            <pc:sldMk cId="4236046182" sldId="300"/>
            <ac:spMk id="14" creationId="{33428ACC-71EC-4171-9527-10983BA6B41D}"/>
          </ac:spMkLst>
        </pc:spChg>
        <pc:spChg chg="del">
          <ac:chgData name="Yamini Manral" userId="90fdfe970c5d6514" providerId="LiveId" clId="{012CDABC-D236-4E85-9016-D7295311A099}" dt="2023-12-15T19:30:17.099" v="1062"/>
          <ac:spMkLst>
            <pc:docMk/>
            <pc:sldMk cId="4236046182" sldId="300"/>
            <ac:spMk id="17" creationId="{CCE25F7F-C10E-4478-90C0-93B61E638386}"/>
          </ac:spMkLst>
        </pc:spChg>
        <pc:spChg chg="add">
          <ac:chgData name="Yamini Manral" userId="90fdfe970c5d6514" providerId="LiveId" clId="{012CDABC-D236-4E85-9016-D7295311A099}" dt="2023-12-15T19:33:51.623" v="1112" actId="26606"/>
          <ac:spMkLst>
            <pc:docMk/>
            <pc:sldMk cId="4236046182" sldId="300"/>
            <ac:spMk id="18" creationId="{8D4480B4-953D-41FA-9052-09AB3A026947}"/>
          </ac:spMkLst>
        </pc:spChg>
        <pc:picChg chg="del">
          <ac:chgData name="Yamini Manral" userId="90fdfe970c5d6514" providerId="LiveId" clId="{012CDABC-D236-4E85-9016-D7295311A099}" dt="2023-12-15T19:33:46.827" v="1110" actId="478"/>
          <ac:picMkLst>
            <pc:docMk/>
            <pc:sldMk cId="4236046182" sldId="300"/>
            <ac:picMk id="3" creationId="{3C2A8FB8-9E38-C939-2E50-9159CBA15164}"/>
          </ac:picMkLst>
        </pc:picChg>
        <pc:picChg chg="add mod">
          <ac:chgData name="Yamini Manral" userId="90fdfe970c5d6514" providerId="LiveId" clId="{012CDABC-D236-4E85-9016-D7295311A099}" dt="2023-12-15T19:33:57.648" v="1114" actId="14100"/>
          <ac:picMkLst>
            <pc:docMk/>
            <pc:sldMk cId="4236046182" sldId="300"/>
            <ac:picMk id="5" creationId="{EA1026A4-9E83-041C-86BA-BFFF03C48822}"/>
          </ac:picMkLst>
        </pc:picChg>
        <pc:cxnChg chg="del">
          <ac:chgData name="Yamini Manral" userId="90fdfe970c5d6514" providerId="LiveId" clId="{012CDABC-D236-4E85-9016-D7295311A099}" dt="2023-12-15T19:30:17.099" v="1062"/>
          <ac:cxnSpMkLst>
            <pc:docMk/>
            <pc:sldMk cId="4236046182" sldId="300"/>
            <ac:cxnSpMk id="11" creationId="{1F5DC8C3-BA5F-4EED-BB9A-A14272BD82A1}"/>
          </ac:cxnSpMkLst>
        </pc:cxnChg>
        <pc:cxnChg chg="add">
          <ac:chgData name="Yamini Manral" userId="90fdfe970c5d6514" providerId="LiveId" clId="{012CDABC-D236-4E85-9016-D7295311A099}" dt="2023-12-15T19:33:51.623" v="1112" actId="26606"/>
          <ac:cxnSpMkLst>
            <pc:docMk/>
            <pc:sldMk cId="4236046182" sldId="300"/>
            <ac:cxnSpMk id="12" creationId="{1F5DC8C3-BA5F-4EED-BB9A-A14272BD82A1}"/>
          </ac:cxnSpMkLst>
        </pc:cxnChg>
        <pc:cxnChg chg="del">
          <ac:chgData name="Yamini Manral" userId="90fdfe970c5d6514" providerId="LiveId" clId="{012CDABC-D236-4E85-9016-D7295311A099}" dt="2023-12-15T19:30:17.099" v="1062"/>
          <ac:cxnSpMkLst>
            <pc:docMk/>
            <pc:sldMk cId="4236046182" sldId="300"/>
            <ac:cxnSpMk id="15" creationId="{FCE0A9EA-62FA-4F43-BEF6-7BBBB3F90F25}"/>
          </ac:cxnSpMkLst>
        </pc:cxnChg>
        <pc:cxnChg chg="add">
          <ac:chgData name="Yamini Manral" userId="90fdfe970c5d6514" providerId="LiveId" clId="{012CDABC-D236-4E85-9016-D7295311A099}" dt="2023-12-15T19:33:51.623" v="1112" actId="26606"/>
          <ac:cxnSpMkLst>
            <pc:docMk/>
            <pc:sldMk cId="4236046182" sldId="300"/>
            <ac:cxnSpMk id="16" creationId="{BA22713B-ABB6-4391-97F9-0449A2B9B664}"/>
          </ac:cxnSpMkLst>
        </pc:cxnChg>
      </pc:sldChg>
      <pc:sldChg chg="addSp delSp modSp add mod setBg delDesignElem">
        <pc:chgData name="Yamini Manral" userId="90fdfe970c5d6514" providerId="LiveId" clId="{012CDABC-D236-4E85-9016-D7295311A099}" dt="2023-12-15T19:35:02.545" v="1128" actId="2711"/>
        <pc:sldMkLst>
          <pc:docMk/>
          <pc:sldMk cId="3225340539" sldId="301"/>
        </pc:sldMkLst>
        <pc:spChg chg="mod">
          <ac:chgData name="Yamini Manral" userId="90fdfe970c5d6514" providerId="LiveId" clId="{012CDABC-D236-4E85-9016-D7295311A099}" dt="2023-12-15T19:35:02.545" v="1128" actId="2711"/>
          <ac:spMkLst>
            <pc:docMk/>
            <pc:sldMk cId="3225340539" sldId="301"/>
            <ac:spMk id="4" creationId="{0F4BC18E-D17B-F852-8C19-F0C53A3A9F1B}"/>
          </ac:spMkLst>
        </pc:spChg>
        <pc:spChg chg="del">
          <ac:chgData name="Yamini Manral" userId="90fdfe970c5d6514" providerId="LiveId" clId="{012CDABC-D236-4E85-9016-D7295311A099}" dt="2023-12-15T19:30:17.427" v="1064"/>
          <ac:spMkLst>
            <pc:docMk/>
            <pc:sldMk cId="3225340539" sldId="301"/>
            <ac:spMk id="9" creationId="{39E3965E-AC41-4711-9D10-E25ABB132D86}"/>
          </ac:spMkLst>
        </pc:spChg>
        <pc:spChg chg="add del">
          <ac:chgData name="Yamini Manral" userId="90fdfe970c5d6514" providerId="LiveId" clId="{012CDABC-D236-4E85-9016-D7295311A099}" dt="2023-12-15T19:32:25.209" v="1092" actId="26606"/>
          <ac:spMkLst>
            <pc:docMk/>
            <pc:sldMk cId="3225340539" sldId="301"/>
            <ac:spMk id="10" creationId="{39E3965E-AC41-4711-9D10-E25ABB132D86}"/>
          </ac:spMkLst>
        </pc:spChg>
        <pc:spChg chg="del">
          <ac:chgData name="Yamini Manral" userId="90fdfe970c5d6514" providerId="LiveId" clId="{012CDABC-D236-4E85-9016-D7295311A099}" dt="2023-12-15T19:30:17.427" v="1064"/>
          <ac:spMkLst>
            <pc:docMk/>
            <pc:sldMk cId="3225340539" sldId="301"/>
            <ac:spMk id="13" creationId="{54DCD9B2-D552-47A6-9FE2-15D7E8159AB6}"/>
          </ac:spMkLst>
        </pc:spChg>
        <pc:spChg chg="add del">
          <ac:chgData name="Yamini Manral" userId="90fdfe970c5d6514" providerId="LiveId" clId="{012CDABC-D236-4E85-9016-D7295311A099}" dt="2023-12-15T19:32:25.209" v="1092" actId="26606"/>
          <ac:spMkLst>
            <pc:docMk/>
            <pc:sldMk cId="3225340539" sldId="301"/>
            <ac:spMk id="14" creationId="{33428ACC-71EC-4171-9527-10983BA6B41D}"/>
          </ac:spMkLst>
        </pc:spChg>
        <pc:spChg chg="del">
          <ac:chgData name="Yamini Manral" userId="90fdfe970c5d6514" providerId="LiveId" clId="{012CDABC-D236-4E85-9016-D7295311A099}" dt="2023-12-15T19:30:17.427" v="1064"/>
          <ac:spMkLst>
            <pc:docMk/>
            <pc:sldMk cId="3225340539" sldId="301"/>
            <ac:spMk id="17" creationId="{CCE25F7F-C10E-4478-90C0-93B61E638386}"/>
          </ac:spMkLst>
        </pc:spChg>
        <pc:spChg chg="add del">
          <ac:chgData name="Yamini Manral" userId="90fdfe970c5d6514" providerId="LiveId" clId="{012CDABC-D236-4E85-9016-D7295311A099}" dt="2023-12-15T19:32:25.209" v="1092" actId="26606"/>
          <ac:spMkLst>
            <pc:docMk/>
            <pc:sldMk cId="3225340539" sldId="301"/>
            <ac:spMk id="18" creationId="{8D4480B4-953D-41FA-9052-09AB3A026947}"/>
          </ac:spMkLst>
        </pc:spChg>
        <pc:spChg chg="add">
          <ac:chgData name="Yamini Manral" userId="90fdfe970c5d6514" providerId="LiveId" clId="{012CDABC-D236-4E85-9016-D7295311A099}" dt="2023-12-15T19:32:25.209" v="1092" actId="26606"/>
          <ac:spMkLst>
            <pc:docMk/>
            <pc:sldMk cId="3225340539" sldId="301"/>
            <ac:spMk id="23" creationId="{39E3965E-AC41-4711-9D10-E25ABB132D86}"/>
          </ac:spMkLst>
        </pc:spChg>
        <pc:spChg chg="add">
          <ac:chgData name="Yamini Manral" userId="90fdfe970c5d6514" providerId="LiveId" clId="{012CDABC-D236-4E85-9016-D7295311A099}" dt="2023-12-15T19:32:25.209" v="1092" actId="26606"/>
          <ac:spMkLst>
            <pc:docMk/>
            <pc:sldMk cId="3225340539" sldId="301"/>
            <ac:spMk id="27" creationId="{54DCD9B2-D552-47A6-9FE2-15D7E8159AB6}"/>
          </ac:spMkLst>
        </pc:spChg>
        <pc:spChg chg="add">
          <ac:chgData name="Yamini Manral" userId="90fdfe970c5d6514" providerId="LiveId" clId="{012CDABC-D236-4E85-9016-D7295311A099}" dt="2023-12-15T19:32:25.209" v="1092" actId="26606"/>
          <ac:spMkLst>
            <pc:docMk/>
            <pc:sldMk cId="3225340539" sldId="301"/>
            <ac:spMk id="31" creationId="{CCE25F7F-C10E-4478-90C0-93B61E638386}"/>
          </ac:spMkLst>
        </pc:spChg>
        <pc:picChg chg="del">
          <ac:chgData name="Yamini Manral" userId="90fdfe970c5d6514" providerId="LiveId" clId="{012CDABC-D236-4E85-9016-D7295311A099}" dt="2023-12-15T19:30:46.779" v="1080" actId="478"/>
          <ac:picMkLst>
            <pc:docMk/>
            <pc:sldMk cId="3225340539" sldId="301"/>
            <ac:picMk id="3" creationId="{3C2A8FB8-9E38-C939-2E50-9159CBA15164}"/>
          </ac:picMkLst>
        </pc:picChg>
        <pc:picChg chg="add del mod">
          <ac:chgData name="Yamini Manral" userId="90fdfe970c5d6514" providerId="LiveId" clId="{012CDABC-D236-4E85-9016-D7295311A099}" dt="2023-12-15T19:32:22.110" v="1090" actId="478"/>
          <ac:picMkLst>
            <pc:docMk/>
            <pc:sldMk cId="3225340539" sldId="301"/>
            <ac:picMk id="5" creationId="{19679725-990E-3DCA-AB84-D01F2273149B}"/>
          </ac:picMkLst>
        </pc:picChg>
        <pc:picChg chg="add mod">
          <ac:chgData name="Yamini Manral" userId="90fdfe970c5d6514" providerId="LiveId" clId="{012CDABC-D236-4E85-9016-D7295311A099}" dt="2023-12-15T19:32:33.289" v="1095" actId="14100"/>
          <ac:picMkLst>
            <pc:docMk/>
            <pc:sldMk cId="3225340539" sldId="301"/>
            <ac:picMk id="7" creationId="{3C891E55-60B9-02AD-F6DD-406950144B39}"/>
          </ac:picMkLst>
        </pc:picChg>
        <pc:cxnChg chg="del">
          <ac:chgData name="Yamini Manral" userId="90fdfe970c5d6514" providerId="LiveId" clId="{012CDABC-D236-4E85-9016-D7295311A099}" dt="2023-12-15T19:30:17.427" v="1064"/>
          <ac:cxnSpMkLst>
            <pc:docMk/>
            <pc:sldMk cId="3225340539" sldId="301"/>
            <ac:cxnSpMk id="11" creationId="{1F5DC8C3-BA5F-4EED-BB9A-A14272BD82A1}"/>
          </ac:cxnSpMkLst>
        </pc:cxnChg>
        <pc:cxnChg chg="add del">
          <ac:chgData name="Yamini Manral" userId="90fdfe970c5d6514" providerId="LiveId" clId="{012CDABC-D236-4E85-9016-D7295311A099}" dt="2023-12-15T19:32:25.209" v="1092" actId="26606"/>
          <ac:cxnSpMkLst>
            <pc:docMk/>
            <pc:sldMk cId="3225340539" sldId="301"/>
            <ac:cxnSpMk id="12" creationId="{1F5DC8C3-BA5F-4EED-BB9A-A14272BD82A1}"/>
          </ac:cxnSpMkLst>
        </pc:cxnChg>
        <pc:cxnChg chg="del">
          <ac:chgData name="Yamini Manral" userId="90fdfe970c5d6514" providerId="LiveId" clId="{012CDABC-D236-4E85-9016-D7295311A099}" dt="2023-12-15T19:30:17.427" v="1064"/>
          <ac:cxnSpMkLst>
            <pc:docMk/>
            <pc:sldMk cId="3225340539" sldId="301"/>
            <ac:cxnSpMk id="15" creationId="{FCE0A9EA-62FA-4F43-BEF6-7BBBB3F90F25}"/>
          </ac:cxnSpMkLst>
        </pc:cxnChg>
        <pc:cxnChg chg="add del">
          <ac:chgData name="Yamini Manral" userId="90fdfe970c5d6514" providerId="LiveId" clId="{012CDABC-D236-4E85-9016-D7295311A099}" dt="2023-12-15T19:32:25.209" v="1092" actId="26606"/>
          <ac:cxnSpMkLst>
            <pc:docMk/>
            <pc:sldMk cId="3225340539" sldId="301"/>
            <ac:cxnSpMk id="16" creationId="{BA22713B-ABB6-4391-97F9-0449A2B9B664}"/>
          </ac:cxnSpMkLst>
        </pc:cxnChg>
        <pc:cxnChg chg="add">
          <ac:chgData name="Yamini Manral" userId="90fdfe970c5d6514" providerId="LiveId" clId="{012CDABC-D236-4E85-9016-D7295311A099}" dt="2023-12-15T19:32:25.209" v="1092" actId="26606"/>
          <ac:cxnSpMkLst>
            <pc:docMk/>
            <pc:sldMk cId="3225340539" sldId="301"/>
            <ac:cxnSpMk id="25" creationId="{1F5DC8C3-BA5F-4EED-BB9A-A14272BD82A1}"/>
          </ac:cxnSpMkLst>
        </pc:cxnChg>
        <pc:cxnChg chg="add">
          <ac:chgData name="Yamini Manral" userId="90fdfe970c5d6514" providerId="LiveId" clId="{012CDABC-D236-4E85-9016-D7295311A099}" dt="2023-12-15T19:32:25.209" v="1092" actId="26606"/>
          <ac:cxnSpMkLst>
            <pc:docMk/>
            <pc:sldMk cId="3225340539" sldId="301"/>
            <ac:cxnSpMk id="29" creationId="{FCE0A9EA-62FA-4F43-BEF6-7BBBB3F90F25}"/>
          </ac:cxnSpMkLst>
        </pc:cxnChg>
      </pc:sldChg>
      <pc:sldChg chg="addSp delSp modSp add mod setBg delDesignElem">
        <pc:chgData name="Yamini Manral" userId="90fdfe970c5d6514" providerId="LiveId" clId="{012CDABC-D236-4E85-9016-D7295311A099}" dt="2023-12-15T19:35:09.259" v="1129" actId="2711"/>
        <pc:sldMkLst>
          <pc:docMk/>
          <pc:sldMk cId="1359215225" sldId="302"/>
        </pc:sldMkLst>
        <pc:spChg chg="mod">
          <ac:chgData name="Yamini Manral" userId="90fdfe970c5d6514" providerId="LiveId" clId="{012CDABC-D236-4E85-9016-D7295311A099}" dt="2023-12-15T19:35:09.259" v="1129" actId="2711"/>
          <ac:spMkLst>
            <pc:docMk/>
            <pc:sldMk cId="1359215225" sldId="302"/>
            <ac:spMk id="4" creationId="{0F4BC18E-D17B-F852-8C19-F0C53A3A9F1B}"/>
          </ac:spMkLst>
        </pc:spChg>
        <pc:spChg chg="del">
          <ac:chgData name="Yamini Manral" userId="90fdfe970c5d6514" providerId="LiveId" clId="{012CDABC-D236-4E85-9016-D7295311A099}" dt="2023-12-15T19:30:17.752" v="1066"/>
          <ac:spMkLst>
            <pc:docMk/>
            <pc:sldMk cId="1359215225" sldId="302"/>
            <ac:spMk id="9" creationId="{39E3965E-AC41-4711-9D10-E25ABB132D86}"/>
          </ac:spMkLst>
        </pc:spChg>
        <pc:spChg chg="add">
          <ac:chgData name="Yamini Manral" userId="90fdfe970c5d6514" providerId="LiveId" clId="{012CDABC-D236-4E85-9016-D7295311A099}" dt="2023-12-15T19:33:01.887" v="1102" actId="26606"/>
          <ac:spMkLst>
            <pc:docMk/>
            <pc:sldMk cId="1359215225" sldId="302"/>
            <ac:spMk id="10" creationId="{39E3965E-AC41-4711-9D10-E25ABB132D86}"/>
          </ac:spMkLst>
        </pc:spChg>
        <pc:spChg chg="del">
          <ac:chgData name="Yamini Manral" userId="90fdfe970c5d6514" providerId="LiveId" clId="{012CDABC-D236-4E85-9016-D7295311A099}" dt="2023-12-15T19:30:17.752" v="1066"/>
          <ac:spMkLst>
            <pc:docMk/>
            <pc:sldMk cId="1359215225" sldId="302"/>
            <ac:spMk id="13" creationId="{54DCD9B2-D552-47A6-9FE2-15D7E8159AB6}"/>
          </ac:spMkLst>
        </pc:spChg>
        <pc:spChg chg="add">
          <ac:chgData name="Yamini Manral" userId="90fdfe970c5d6514" providerId="LiveId" clId="{012CDABC-D236-4E85-9016-D7295311A099}" dt="2023-12-15T19:33:01.887" v="1102" actId="26606"/>
          <ac:spMkLst>
            <pc:docMk/>
            <pc:sldMk cId="1359215225" sldId="302"/>
            <ac:spMk id="14" creationId="{33428ACC-71EC-4171-9527-10983BA6B41D}"/>
          </ac:spMkLst>
        </pc:spChg>
        <pc:spChg chg="del">
          <ac:chgData name="Yamini Manral" userId="90fdfe970c5d6514" providerId="LiveId" clId="{012CDABC-D236-4E85-9016-D7295311A099}" dt="2023-12-15T19:30:17.752" v="1066"/>
          <ac:spMkLst>
            <pc:docMk/>
            <pc:sldMk cId="1359215225" sldId="302"/>
            <ac:spMk id="17" creationId="{CCE25F7F-C10E-4478-90C0-93B61E638386}"/>
          </ac:spMkLst>
        </pc:spChg>
        <pc:spChg chg="add">
          <ac:chgData name="Yamini Manral" userId="90fdfe970c5d6514" providerId="LiveId" clId="{012CDABC-D236-4E85-9016-D7295311A099}" dt="2023-12-15T19:33:01.887" v="1102" actId="26606"/>
          <ac:spMkLst>
            <pc:docMk/>
            <pc:sldMk cId="1359215225" sldId="302"/>
            <ac:spMk id="18" creationId="{8D4480B4-953D-41FA-9052-09AB3A026947}"/>
          </ac:spMkLst>
        </pc:spChg>
        <pc:picChg chg="del">
          <ac:chgData name="Yamini Manral" userId="90fdfe970c5d6514" providerId="LiveId" clId="{012CDABC-D236-4E85-9016-D7295311A099}" dt="2023-12-15T19:32:57.040" v="1100" actId="478"/>
          <ac:picMkLst>
            <pc:docMk/>
            <pc:sldMk cId="1359215225" sldId="302"/>
            <ac:picMk id="3" creationId="{3C2A8FB8-9E38-C939-2E50-9159CBA15164}"/>
          </ac:picMkLst>
        </pc:picChg>
        <pc:picChg chg="add mod">
          <ac:chgData name="Yamini Manral" userId="90fdfe970c5d6514" providerId="LiveId" clId="{012CDABC-D236-4E85-9016-D7295311A099}" dt="2023-12-15T19:33:13.348" v="1105" actId="14100"/>
          <ac:picMkLst>
            <pc:docMk/>
            <pc:sldMk cId="1359215225" sldId="302"/>
            <ac:picMk id="5" creationId="{B2126E9D-0E41-6726-0D17-A64562B3AB3F}"/>
          </ac:picMkLst>
        </pc:picChg>
        <pc:cxnChg chg="del">
          <ac:chgData name="Yamini Manral" userId="90fdfe970c5d6514" providerId="LiveId" clId="{012CDABC-D236-4E85-9016-D7295311A099}" dt="2023-12-15T19:30:17.752" v="1066"/>
          <ac:cxnSpMkLst>
            <pc:docMk/>
            <pc:sldMk cId="1359215225" sldId="302"/>
            <ac:cxnSpMk id="11" creationId="{1F5DC8C3-BA5F-4EED-BB9A-A14272BD82A1}"/>
          </ac:cxnSpMkLst>
        </pc:cxnChg>
        <pc:cxnChg chg="add">
          <ac:chgData name="Yamini Manral" userId="90fdfe970c5d6514" providerId="LiveId" clId="{012CDABC-D236-4E85-9016-D7295311A099}" dt="2023-12-15T19:33:01.887" v="1102" actId="26606"/>
          <ac:cxnSpMkLst>
            <pc:docMk/>
            <pc:sldMk cId="1359215225" sldId="302"/>
            <ac:cxnSpMk id="12" creationId="{1F5DC8C3-BA5F-4EED-BB9A-A14272BD82A1}"/>
          </ac:cxnSpMkLst>
        </pc:cxnChg>
        <pc:cxnChg chg="del">
          <ac:chgData name="Yamini Manral" userId="90fdfe970c5d6514" providerId="LiveId" clId="{012CDABC-D236-4E85-9016-D7295311A099}" dt="2023-12-15T19:30:17.752" v="1066"/>
          <ac:cxnSpMkLst>
            <pc:docMk/>
            <pc:sldMk cId="1359215225" sldId="302"/>
            <ac:cxnSpMk id="15" creationId="{FCE0A9EA-62FA-4F43-BEF6-7BBBB3F90F25}"/>
          </ac:cxnSpMkLst>
        </pc:cxnChg>
        <pc:cxnChg chg="add">
          <ac:chgData name="Yamini Manral" userId="90fdfe970c5d6514" providerId="LiveId" clId="{012CDABC-D236-4E85-9016-D7295311A099}" dt="2023-12-15T19:33:01.887" v="1102" actId="26606"/>
          <ac:cxnSpMkLst>
            <pc:docMk/>
            <pc:sldMk cId="1359215225" sldId="302"/>
            <ac:cxnSpMk id="16" creationId="{BA22713B-ABB6-4391-97F9-0449A2B9B664}"/>
          </ac:cxnSpMkLst>
        </pc:cxnChg>
      </pc:sldChg>
      <pc:sldChg chg="delSp add del setBg delDesignElem">
        <pc:chgData name="Yamini Manral" userId="90fdfe970c5d6514" providerId="LiveId" clId="{012CDABC-D236-4E85-9016-D7295311A099}" dt="2023-12-15T19:30:20.866" v="1069" actId="47"/>
        <pc:sldMkLst>
          <pc:docMk/>
          <pc:sldMk cId="401162891" sldId="303"/>
        </pc:sldMkLst>
        <pc:spChg chg="del">
          <ac:chgData name="Yamini Manral" userId="90fdfe970c5d6514" providerId="LiveId" clId="{012CDABC-D236-4E85-9016-D7295311A099}" dt="2023-12-15T19:30:18.574" v="1068"/>
          <ac:spMkLst>
            <pc:docMk/>
            <pc:sldMk cId="401162891" sldId="303"/>
            <ac:spMk id="9" creationId="{39E3965E-AC41-4711-9D10-E25ABB132D86}"/>
          </ac:spMkLst>
        </pc:spChg>
        <pc:spChg chg="del">
          <ac:chgData name="Yamini Manral" userId="90fdfe970c5d6514" providerId="LiveId" clId="{012CDABC-D236-4E85-9016-D7295311A099}" dt="2023-12-15T19:30:18.574" v="1068"/>
          <ac:spMkLst>
            <pc:docMk/>
            <pc:sldMk cId="401162891" sldId="303"/>
            <ac:spMk id="13" creationId="{54DCD9B2-D552-47A6-9FE2-15D7E8159AB6}"/>
          </ac:spMkLst>
        </pc:spChg>
        <pc:spChg chg="del">
          <ac:chgData name="Yamini Manral" userId="90fdfe970c5d6514" providerId="LiveId" clId="{012CDABC-D236-4E85-9016-D7295311A099}" dt="2023-12-15T19:30:18.574" v="1068"/>
          <ac:spMkLst>
            <pc:docMk/>
            <pc:sldMk cId="401162891" sldId="303"/>
            <ac:spMk id="17" creationId="{CCE25F7F-C10E-4478-90C0-93B61E638386}"/>
          </ac:spMkLst>
        </pc:spChg>
        <pc:cxnChg chg="del">
          <ac:chgData name="Yamini Manral" userId="90fdfe970c5d6514" providerId="LiveId" clId="{012CDABC-D236-4E85-9016-D7295311A099}" dt="2023-12-15T19:30:18.574" v="1068"/>
          <ac:cxnSpMkLst>
            <pc:docMk/>
            <pc:sldMk cId="401162891" sldId="303"/>
            <ac:cxnSpMk id="11" creationId="{1F5DC8C3-BA5F-4EED-BB9A-A14272BD82A1}"/>
          </ac:cxnSpMkLst>
        </pc:cxnChg>
        <pc:cxnChg chg="del">
          <ac:chgData name="Yamini Manral" userId="90fdfe970c5d6514" providerId="LiveId" clId="{012CDABC-D236-4E85-9016-D7295311A099}" dt="2023-12-15T19:30:18.574" v="1068"/>
          <ac:cxnSpMkLst>
            <pc:docMk/>
            <pc:sldMk cId="401162891" sldId="303"/>
            <ac:cxnSpMk id="15" creationId="{FCE0A9EA-62FA-4F43-BEF6-7BBBB3F90F25}"/>
          </ac:cxnSpMkLst>
        </pc:cxnChg>
      </pc:sldChg>
      <pc:sldChg chg="addSp modSp new mod">
        <pc:chgData name="Yamini Manral" userId="90fdfe970c5d6514" providerId="LiveId" clId="{012CDABC-D236-4E85-9016-D7295311A099}" dt="2023-12-15T19:43:17.785" v="1184" actId="1076"/>
        <pc:sldMkLst>
          <pc:docMk/>
          <pc:sldMk cId="2023032424" sldId="303"/>
        </pc:sldMkLst>
        <pc:spChg chg="add mod">
          <ac:chgData name="Yamini Manral" userId="90fdfe970c5d6514" providerId="LiveId" clId="{012CDABC-D236-4E85-9016-D7295311A099}" dt="2023-12-15T19:43:17.785" v="1184" actId="1076"/>
          <ac:spMkLst>
            <pc:docMk/>
            <pc:sldMk cId="2023032424" sldId="303"/>
            <ac:spMk id="4" creationId="{9DA47495-4172-2127-35A0-5070DF4C4487}"/>
          </ac:spMkLst>
        </pc:spChg>
        <pc:picChg chg="add mod modCrop">
          <ac:chgData name="Yamini Manral" userId="90fdfe970c5d6514" providerId="LiveId" clId="{012CDABC-D236-4E85-9016-D7295311A099}" dt="2023-12-15T19:42:25.835" v="1147" actId="1076"/>
          <ac:picMkLst>
            <pc:docMk/>
            <pc:sldMk cId="2023032424" sldId="303"/>
            <ac:picMk id="3" creationId="{FC527C51-B964-A895-A2D4-943FC3B9C60F}"/>
          </ac:picMkLst>
        </pc:picChg>
      </pc:sldChg>
      <pc:sldChg chg="addSp delSp modSp add mod">
        <pc:chgData name="Yamini Manral" userId="90fdfe970c5d6514" providerId="LiveId" clId="{012CDABC-D236-4E85-9016-D7295311A099}" dt="2023-12-15T19:42:10.500" v="1146" actId="1076"/>
        <pc:sldMkLst>
          <pc:docMk/>
          <pc:sldMk cId="2700574198" sldId="304"/>
        </pc:sldMkLst>
        <pc:picChg chg="del">
          <ac:chgData name="Yamini Manral" userId="90fdfe970c5d6514" providerId="LiveId" clId="{012CDABC-D236-4E85-9016-D7295311A099}" dt="2023-12-15T19:41:28.849" v="1143" actId="478"/>
          <ac:picMkLst>
            <pc:docMk/>
            <pc:sldMk cId="2700574198" sldId="304"/>
            <ac:picMk id="3" creationId="{FC527C51-B964-A895-A2D4-943FC3B9C60F}"/>
          </ac:picMkLst>
        </pc:picChg>
        <pc:picChg chg="add mod modCrop">
          <ac:chgData name="Yamini Manral" userId="90fdfe970c5d6514" providerId="LiveId" clId="{012CDABC-D236-4E85-9016-D7295311A099}" dt="2023-12-15T19:42:10.500" v="1146" actId="1076"/>
          <ac:picMkLst>
            <pc:docMk/>
            <pc:sldMk cId="2700574198" sldId="304"/>
            <ac:picMk id="4" creationId="{38CF2159-EBC5-2A95-D569-07DEA84321D1}"/>
          </ac:picMkLst>
        </pc:picChg>
      </pc:sldChg>
    </pc:docChg>
  </pc:docChgLst>
  <pc:docChgLst>
    <pc:chgData name="Guest User" providerId="Windows Live" clId="Web-{8DB0E972-ED05-4B0D-ACF4-8D3FE5FE1B6E}"/>
    <pc:docChg chg="addSld modSld">
      <pc:chgData name="Guest User" userId="" providerId="Windows Live" clId="Web-{8DB0E972-ED05-4B0D-ACF4-8D3FE5FE1B6E}" dt="2023-12-15T20:05:28.270" v="29" actId="20577"/>
      <pc:docMkLst>
        <pc:docMk/>
      </pc:docMkLst>
      <pc:sldChg chg="addSp delSp modSp add replId">
        <pc:chgData name="Guest User" userId="" providerId="Windows Live" clId="Web-{8DB0E972-ED05-4B0D-ACF4-8D3FE5FE1B6E}" dt="2023-12-15T20:04:53.050" v="14" actId="20577"/>
        <pc:sldMkLst>
          <pc:docMk/>
          <pc:sldMk cId="1292670110" sldId="305"/>
        </pc:sldMkLst>
        <pc:spChg chg="mod">
          <ac:chgData name="Guest User" userId="" providerId="Windows Live" clId="Web-{8DB0E972-ED05-4B0D-ACF4-8D3FE5FE1B6E}" dt="2023-12-15T20:04:53.050" v="14" actId="20577"/>
          <ac:spMkLst>
            <pc:docMk/>
            <pc:sldMk cId="1292670110" sldId="305"/>
            <ac:spMk id="3" creationId="{1C744D4A-8AB0-3700-4780-9353633EEBA9}"/>
          </ac:spMkLst>
        </pc:spChg>
        <pc:picChg chg="del">
          <ac:chgData name="Guest User" userId="" providerId="Windows Live" clId="Web-{8DB0E972-ED05-4B0D-ACF4-8D3FE5FE1B6E}" dt="2023-12-15T20:04:38.378" v="1"/>
          <ac:picMkLst>
            <pc:docMk/>
            <pc:sldMk cId="1292670110" sldId="305"/>
            <ac:picMk id="2" creationId="{6C6210CC-ED8B-ED85-3817-2D8A5C5269DA}"/>
          </ac:picMkLst>
        </pc:picChg>
        <pc:picChg chg="add mod">
          <ac:chgData name="Guest User" userId="" providerId="Windows Live" clId="Web-{8DB0E972-ED05-4B0D-ACF4-8D3FE5FE1B6E}" dt="2023-12-15T20:04:44.800" v="4" actId="1076"/>
          <ac:picMkLst>
            <pc:docMk/>
            <pc:sldMk cId="1292670110" sldId="305"/>
            <ac:picMk id="4" creationId="{BDF2ACA9-E346-192D-513C-FDBD7779D56C}"/>
          </ac:picMkLst>
        </pc:picChg>
      </pc:sldChg>
      <pc:sldChg chg="addSp delSp modSp add replId">
        <pc:chgData name="Guest User" userId="" providerId="Windows Live" clId="Web-{8DB0E972-ED05-4B0D-ACF4-8D3FE5FE1B6E}" dt="2023-12-15T20:05:28.270" v="29" actId="20577"/>
        <pc:sldMkLst>
          <pc:docMk/>
          <pc:sldMk cId="306701781" sldId="306"/>
        </pc:sldMkLst>
        <pc:spChg chg="mod">
          <ac:chgData name="Guest User" userId="" providerId="Windows Live" clId="Web-{8DB0E972-ED05-4B0D-ACF4-8D3FE5FE1B6E}" dt="2023-12-15T20:05:28.270" v="29" actId="20577"/>
          <ac:spMkLst>
            <pc:docMk/>
            <pc:sldMk cId="306701781" sldId="306"/>
            <ac:spMk id="3" creationId="{8C665BF5-0E0D-CB01-3D18-004067DFE70E}"/>
          </ac:spMkLst>
        </pc:spChg>
        <pc:picChg chg="add mod">
          <ac:chgData name="Guest User" userId="" providerId="Windows Live" clId="Web-{8DB0E972-ED05-4B0D-ACF4-8D3FE5FE1B6E}" dt="2023-12-15T20:05:18.004" v="21" actId="14100"/>
          <ac:picMkLst>
            <pc:docMk/>
            <pc:sldMk cId="306701781" sldId="306"/>
            <ac:picMk id="2" creationId="{22FBC900-3756-986E-359B-9314A4066973}"/>
          </ac:picMkLst>
        </pc:picChg>
        <pc:picChg chg="del">
          <ac:chgData name="Guest User" userId="" providerId="Windows Live" clId="Web-{8DB0E972-ED05-4B0D-ACF4-8D3FE5FE1B6E}" dt="2023-12-15T20:05:01.551" v="16"/>
          <ac:picMkLst>
            <pc:docMk/>
            <pc:sldMk cId="306701781" sldId="306"/>
            <ac:picMk id="4" creationId="{B59E068C-77BD-50E0-7544-5C286650923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34397-B14D-4B59-9E15-3B309AD744EF}" type="datetimeFigureOut">
              <a:t>3/7/2025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81506-8D2B-4D76-B5E5-E06BC883F8EB}" type="slidenum">
              <a:t>‹#›</a:t>
            </a:fld>
            <a:endParaRPr lang="en-GB"/>
          </a:p>
        </p:txBody>
      </p:sp>
    </p:spTree>
    <p:extLst>
      <p:ext uri="{BB962C8B-B14F-4D97-AF65-F5344CB8AC3E}">
        <p14:creationId xmlns:p14="http://schemas.microsoft.com/office/powerpoint/2010/main" val="380193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3D81506-8D2B-4D76-B5E5-E06BC883F8EB}" type="slidenum">
              <a:rPr lang="en-IN" smtClean="0"/>
              <a:t>3</a:t>
            </a:fld>
            <a:endParaRPr lang="en-IN"/>
          </a:p>
        </p:txBody>
      </p:sp>
    </p:spTree>
    <p:extLst>
      <p:ext uri="{BB962C8B-B14F-4D97-AF65-F5344CB8AC3E}">
        <p14:creationId xmlns:p14="http://schemas.microsoft.com/office/powerpoint/2010/main" val="154019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AEA57-F00F-4C49-A1CE-4FB15A132A53}" type="slidenum">
              <a:rPr lang="en-US" smtClean="0"/>
              <a:t>19</a:t>
            </a:fld>
            <a:endParaRPr lang="en-US"/>
          </a:p>
        </p:txBody>
      </p:sp>
    </p:spTree>
    <p:extLst>
      <p:ext uri="{BB962C8B-B14F-4D97-AF65-F5344CB8AC3E}">
        <p14:creationId xmlns:p14="http://schemas.microsoft.com/office/powerpoint/2010/main" val="423074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3/7/2025</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0496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3/7/2025</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16568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3/7/2025</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69898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3/7/2025</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03394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3/7/2025</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9695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3/7/2025</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9479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3/7/2025</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73384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3/7/2025</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9010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3/7/2025</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65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3/7/2025</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453052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3/7/2025</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3297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3/7/2025</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33967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89" r:id="rId6"/>
    <p:sldLayoutId id="2147483785" r:id="rId7"/>
    <p:sldLayoutId id="2147483786" r:id="rId8"/>
    <p:sldLayoutId id="2147483787" r:id="rId9"/>
    <p:sldLayoutId id="2147483788" r:id="rId10"/>
    <p:sldLayoutId id="2147483790" r:id="rId11"/>
  </p:sldLayoutIdLst>
  <p:hf sldNum="0" hdr="0" ftr="0" dt="0"/>
  <p:txStyles>
    <p:titleStyle>
      <a:lvl1pPr algn="l" defTabSz="914400" rtl="0" eaLnBrk="1" latinLnBrk="0" hangingPunct="1">
        <a:lnSpc>
          <a:spcPct val="90000"/>
        </a:lnSpc>
        <a:spcBef>
          <a:spcPct val="0"/>
        </a:spcBef>
        <a:buNone/>
        <a:defRPr sz="53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1" name="Picture 120" descr="Stock Market Bar Graph">
            <a:extLst>
              <a:ext uri="{FF2B5EF4-FFF2-40B4-BE49-F238E27FC236}">
                <a16:creationId xmlns:a16="http://schemas.microsoft.com/office/drawing/2014/main" id="{29847A30-0EAF-75EA-4E53-393D34E2C5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1" y="0"/>
            <a:ext cx="12191999" cy="6857990"/>
          </a:xfrm>
          <a:prstGeom prst="rect">
            <a:avLst/>
          </a:prstGeom>
        </p:spPr>
      </p:pic>
      <p:sp>
        <p:nvSpPr>
          <p:cNvPr id="125" name="Rectangle 1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EF3B9-258D-1E46-CDAA-C3D3D0F3FD83}"/>
              </a:ext>
            </a:extLst>
          </p:cNvPr>
          <p:cNvSpPr>
            <a:spLocks noGrp="1"/>
          </p:cNvSpPr>
          <p:nvPr>
            <p:ph type="ctrTitle"/>
          </p:nvPr>
        </p:nvSpPr>
        <p:spPr>
          <a:xfrm>
            <a:off x="1100051" y="1957154"/>
            <a:ext cx="10058400" cy="2078208"/>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4800" b="1">
                <a:solidFill>
                  <a:schemeClr val="bg1"/>
                </a:solidFill>
                <a:latin typeface="Times New Roman"/>
                <a:cs typeface="Times New Roman"/>
              </a:rPr>
              <a:t>TESLA STOCK ANALYSIS </a:t>
            </a:r>
            <a:endParaRPr lang="en-US">
              <a:solidFill>
                <a:schemeClr val="bg1"/>
              </a:solidFill>
            </a:endParaRPr>
          </a:p>
        </p:txBody>
      </p:sp>
      <p:sp>
        <p:nvSpPr>
          <p:cNvPr id="3" name="Subtitle 2">
            <a:extLst>
              <a:ext uri="{FF2B5EF4-FFF2-40B4-BE49-F238E27FC236}">
                <a16:creationId xmlns:a16="http://schemas.microsoft.com/office/drawing/2014/main" id="{9A9464C7-9023-F7F0-E5C1-BAB6070BC5A3}"/>
              </a:ext>
            </a:extLst>
          </p:cNvPr>
          <p:cNvSpPr>
            <a:spLocks noGrp="1"/>
          </p:cNvSpPr>
          <p:nvPr>
            <p:ph type="subTitle" idx="1"/>
          </p:nvPr>
        </p:nvSpPr>
        <p:spPr>
          <a:xfrm>
            <a:off x="8377400" y="4857435"/>
            <a:ext cx="2888399" cy="1385530"/>
          </a:xfrm>
          <a:effectLst>
            <a:outerShdw blurRad="50800" dist="38100" dir="2700000" algn="tl" rotWithShape="0">
              <a:prstClr val="black">
                <a:alpha val="40000"/>
              </a:prstClr>
            </a:outerShdw>
          </a:effectLst>
        </p:spPr>
        <p:txBody>
          <a:bodyPr vert="horz" lIns="0" tIns="45720" rIns="0" bIns="45720" rtlCol="0" anchor="t">
            <a:noAutofit/>
          </a:bodyPr>
          <a:lstStyle/>
          <a:p>
            <a:pPr algn="r">
              <a:lnSpc>
                <a:spcPct val="90000"/>
              </a:lnSpc>
            </a:pPr>
            <a:r>
              <a:rPr lang="en-US" sz="2000" b="1" dirty="0">
                <a:solidFill>
                  <a:schemeClr val="bg1"/>
                </a:solidFill>
                <a:effectLst/>
                <a:latin typeface="Times New Roman"/>
                <a:cs typeface="Times New Roman"/>
              </a:rPr>
              <a:t>Yamini Manral</a:t>
            </a:r>
          </a:p>
        </p:txBody>
      </p:sp>
      <p:cxnSp>
        <p:nvCxnSpPr>
          <p:cNvPr id="127" name="Straight Connector 126">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946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ED806BD3-DB7C-DFB6-F7CE-FB989774B248}"/>
              </a:ext>
            </a:extLst>
          </p:cNvPr>
          <p:cNvPicPr>
            <a:picLocks noChangeAspect="1"/>
          </p:cNvPicPr>
          <p:nvPr/>
        </p:nvPicPr>
        <p:blipFill>
          <a:blip r:embed="rId2"/>
          <a:stretch>
            <a:fillRect/>
          </a:stretch>
        </p:blipFill>
        <p:spPr>
          <a:xfrm>
            <a:off x="437761" y="746289"/>
            <a:ext cx="10507344" cy="5567314"/>
          </a:xfrm>
          <a:prstGeom prst="rect">
            <a:avLst/>
          </a:prstGeom>
        </p:spPr>
      </p:pic>
      <p:sp>
        <p:nvSpPr>
          <p:cNvPr id="3" name="TextBox 2">
            <a:extLst>
              <a:ext uri="{FF2B5EF4-FFF2-40B4-BE49-F238E27FC236}">
                <a16:creationId xmlns:a16="http://schemas.microsoft.com/office/drawing/2014/main" id="{A1874D09-285B-2BA3-ED5A-864DC82EE48C}"/>
              </a:ext>
            </a:extLst>
          </p:cNvPr>
          <p:cNvSpPr txBox="1"/>
          <p:nvPr/>
        </p:nvSpPr>
        <p:spPr>
          <a:xfrm>
            <a:off x="580361" y="225466"/>
            <a:ext cx="8809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rgbClr val="212121"/>
                </a:solidFill>
                <a:latin typeface="Times New Roman"/>
                <a:ea typeface="Roboto"/>
                <a:cs typeface="Roboto"/>
              </a:rPr>
              <a:t>MOVING AVERAGE FOR ALL COMPETITORS</a:t>
            </a:r>
            <a:endParaRPr lang="en-GB" sz="2800">
              <a:latin typeface="Times New Roman"/>
              <a:cs typeface="Times New Roman"/>
            </a:endParaRPr>
          </a:p>
        </p:txBody>
      </p:sp>
    </p:spTree>
    <p:extLst>
      <p:ext uri="{BB962C8B-B14F-4D97-AF65-F5344CB8AC3E}">
        <p14:creationId xmlns:p14="http://schemas.microsoft.com/office/powerpoint/2010/main" val="3390988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43" name="Straight Connector 4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8E2B9462-B446-4931-086B-251D8FC36606}"/>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latin typeface="Times New Roman"/>
                <a:cs typeface="Times New Roman"/>
              </a:rPr>
              <a:t>Calculating daily returns</a:t>
            </a:r>
          </a:p>
        </p:txBody>
      </p:sp>
      <p:cxnSp>
        <p:nvCxnSpPr>
          <p:cNvPr id="41" name="Straight Connector 4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A97C64-FDC8-BA34-C29E-5188491FEDD7}"/>
              </a:ext>
            </a:extLst>
          </p:cNvPr>
          <p:cNvPicPr>
            <a:picLocks noChangeAspect="1"/>
          </p:cNvPicPr>
          <p:nvPr/>
        </p:nvPicPr>
        <p:blipFill rotWithShape="1">
          <a:blip r:embed="rId2"/>
          <a:srcRect l="1135"/>
          <a:stretch/>
        </p:blipFill>
        <p:spPr>
          <a:xfrm>
            <a:off x="3588415" y="-3551"/>
            <a:ext cx="8611357" cy="6865101"/>
          </a:xfrm>
          <a:prstGeom prst="rect">
            <a:avLst/>
          </a:prstGeom>
        </p:spPr>
      </p:pic>
    </p:spTree>
    <p:extLst>
      <p:ext uri="{BB962C8B-B14F-4D97-AF65-F5344CB8AC3E}">
        <p14:creationId xmlns:p14="http://schemas.microsoft.com/office/powerpoint/2010/main" val="4003396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48" name="Straight Connector 4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AE6BB-FEE2-7A05-94B5-4EB911DAA0BB}"/>
              </a:ext>
            </a:extLst>
          </p:cNvPr>
          <p:cNvSpPr>
            <a:spLocks noGrp="1"/>
          </p:cNvSpPr>
          <p:nvPr>
            <p:ph type="title"/>
          </p:nvPr>
        </p:nvSpPr>
        <p:spPr>
          <a:xfrm>
            <a:off x="1187355" y="4814121"/>
            <a:ext cx="9818390" cy="589391"/>
          </a:xfrm>
        </p:spPr>
        <p:txBody>
          <a:bodyPr vert="horz" lIns="91440" tIns="45720" rIns="91440" bIns="45720" rtlCol="0" anchor="b">
            <a:normAutofit fontScale="90000"/>
          </a:bodyPr>
          <a:lstStyle/>
          <a:p>
            <a:r>
              <a:rPr lang="en-US" sz="5600">
                <a:solidFill>
                  <a:schemeClr val="tx1">
                    <a:lumMod val="85000"/>
                    <a:lumOff val="15000"/>
                  </a:schemeClr>
                </a:solidFill>
              </a:rPr>
              <a:t>Percentage change – Daily Returns</a:t>
            </a:r>
          </a:p>
        </p:txBody>
      </p:sp>
      <p:pic>
        <p:nvPicPr>
          <p:cNvPr id="4" name="Content Placeholder 3" descr="A group of graphs showing different types of data&#10;&#10;Description automatically generated">
            <a:extLst>
              <a:ext uri="{FF2B5EF4-FFF2-40B4-BE49-F238E27FC236}">
                <a16:creationId xmlns:a16="http://schemas.microsoft.com/office/drawing/2014/main" id="{1D0D812B-509C-599E-D519-4B101CB001C2}"/>
              </a:ext>
            </a:extLst>
          </p:cNvPr>
          <p:cNvPicPr>
            <a:picLocks noChangeAspect="1"/>
          </p:cNvPicPr>
          <p:nvPr/>
        </p:nvPicPr>
        <p:blipFill>
          <a:blip r:embed="rId2"/>
          <a:stretch>
            <a:fillRect/>
          </a:stretch>
        </p:blipFill>
        <p:spPr>
          <a:xfrm>
            <a:off x="726004" y="153029"/>
            <a:ext cx="10497996" cy="4499953"/>
          </a:xfrm>
          <a:prstGeom prst="rect">
            <a:avLst/>
          </a:prstGeom>
        </p:spPr>
      </p:pic>
      <p:cxnSp>
        <p:nvCxnSpPr>
          <p:cNvPr id="52" name="Straight Connector 51">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813820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7" name="Straight Connector 3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54DCD9B2-D552-47A6-9FE2-15D7E8159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F4BC18E-D17B-F852-8C19-F0C53A3A9F1B}"/>
              </a:ext>
            </a:extLst>
          </p:cNvPr>
          <p:cNvSpPr>
            <a:spLocks noGrp="1"/>
          </p:cNvSpPr>
          <p:nvPr>
            <p:ph type="title"/>
          </p:nvPr>
        </p:nvSpPr>
        <p:spPr>
          <a:xfrm>
            <a:off x="6730000" y="639098"/>
            <a:ext cx="4813072" cy="3494790"/>
          </a:xfrm>
        </p:spPr>
        <p:txBody>
          <a:bodyPr vert="horz" lIns="91440" tIns="45720" rIns="91440" bIns="45720" rtlCol="0" anchor="b">
            <a:normAutofit/>
          </a:bodyPr>
          <a:lstStyle/>
          <a:p>
            <a:r>
              <a:rPr lang="en-US" sz="6000">
                <a:solidFill>
                  <a:schemeClr val="tx1">
                    <a:lumMod val="85000"/>
                    <a:lumOff val="15000"/>
                  </a:schemeClr>
                </a:solidFill>
                <a:latin typeface="Times New Roman" panose="02020603050405020304" pitchFamily="18" charset="0"/>
                <a:cs typeface="Times New Roman" panose="02020603050405020304" pitchFamily="18" charset="0"/>
              </a:rPr>
              <a:t>Histogram - FORD</a:t>
            </a:r>
          </a:p>
        </p:txBody>
      </p:sp>
      <p:pic>
        <p:nvPicPr>
          <p:cNvPr id="8" name="Picture 7">
            <a:extLst>
              <a:ext uri="{FF2B5EF4-FFF2-40B4-BE49-F238E27FC236}">
                <a16:creationId xmlns:a16="http://schemas.microsoft.com/office/drawing/2014/main" id="{5C10BD24-989B-22C4-2F69-D3107D035A33}"/>
              </a:ext>
            </a:extLst>
          </p:cNvPr>
          <p:cNvPicPr>
            <a:picLocks noChangeAspect="1"/>
          </p:cNvPicPr>
          <p:nvPr/>
        </p:nvPicPr>
        <p:blipFill>
          <a:blip r:embed="rId2"/>
          <a:stretch>
            <a:fillRect/>
          </a:stretch>
        </p:blipFill>
        <p:spPr>
          <a:xfrm>
            <a:off x="521346" y="320046"/>
            <a:ext cx="5789658" cy="5760709"/>
          </a:xfrm>
          <a:prstGeom prst="rect">
            <a:avLst/>
          </a:prstGeom>
        </p:spPr>
      </p:pic>
      <p:cxnSp>
        <p:nvCxnSpPr>
          <p:cNvPr id="41" name="Straight Connector 40">
            <a:extLst>
              <a:ext uri="{FF2B5EF4-FFF2-40B4-BE49-F238E27FC236}">
                <a16:creationId xmlns:a16="http://schemas.microsoft.com/office/drawing/2014/main" id="{FCE0A9EA-62FA-4F43-BEF6-7BBBB3F90F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32349"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CE25F7F-C10E-4478-90C0-93B61E638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73997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F4BC18E-D17B-F852-8C19-F0C53A3A9F1B}"/>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latin typeface="Times New Roman" panose="02020603050405020304" pitchFamily="18" charset="0"/>
                <a:cs typeface="Times New Roman" panose="02020603050405020304" pitchFamily="18" charset="0"/>
              </a:rPr>
              <a:t>Histogram - VWAGY</a:t>
            </a:r>
          </a:p>
        </p:txBody>
      </p:sp>
      <p:pic>
        <p:nvPicPr>
          <p:cNvPr id="5" name="Picture 4">
            <a:extLst>
              <a:ext uri="{FF2B5EF4-FFF2-40B4-BE49-F238E27FC236}">
                <a16:creationId xmlns:a16="http://schemas.microsoft.com/office/drawing/2014/main" id="{EA1026A4-9E83-041C-86BA-BFFF03C48822}"/>
              </a:ext>
            </a:extLst>
          </p:cNvPr>
          <p:cNvPicPr>
            <a:picLocks noChangeAspect="1"/>
          </p:cNvPicPr>
          <p:nvPr/>
        </p:nvPicPr>
        <p:blipFill>
          <a:blip r:embed="rId2"/>
          <a:stretch>
            <a:fillRect/>
          </a:stretch>
        </p:blipFill>
        <p:spPr>
          <a:xfrm>
            <a:off x="1068885" y="213187"/>
            <a:ext cx="5922435" cy="5922435"/>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23604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54DCD9B2-D552-47A6-9FE2-15D7E8159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F4BC18E-D17B-F852-8C19-F0C53A3A9F1B}"/>
              </a:ext>
            </a:extLst>
          </p:cNvPr>
          <p:cNvSpPr>
            <a:spLocks noGrp="1"/>
          </p:cNvSpPr>
          <p:nvPr>
            <p:ph type="title"/>
          </p:nvPr>
        </p:nvSpPr>
        <p:spPr>
          <a:xfrm>
            <a:off x="6730000" y="639098"/>
            <a:ext cx="4813072" cy="3494790"/>
          </a:xfrm>
        </p:spPr>
        <p:txBody>
          <a:bodyPr vert="horz" lIns="91440" tIns="45720" rIns="91440" bIns="45720" rtlCol="0" anchor="b">
            <a:normAutofit/>
          </a:bodyPr>
          <a:lstStyle/>
          <a:p>
            <a:r>
              <a:rPr lang="en-US" sz="5400">
                <a:solidFill>
                  <a:schemeClr val="tx1">
                    <a:lumMod val="85000"/>
                    <a:lumOff val="15000"/>
                  </a:schemeClr>
                </a:solidFill>
                <a:latin typeface="Times New Roman" panose="02020603050405020304" pitchFamily="18" charset="0"/>
                <a:cs typeface="Times New Roman" panose="02020603050405020304" pitchFamily="18" charset="0"/>
              </a:rPr>
              <a:t>Histogram - GM</a:t>
            </a:r>
          </a:p>
        </p:txBody>
      </p:sp>
      <p:pic>
        <p:nvPicPr>
          <p:cNvPr id="7" name="Picture 6">
            <a:extLst>
              <a:ext uri="{FF2B5EF4-FFF2-40B4-BE49-F238E27FC236}">
                <a16:creationId xmlns:a16="http://schemas.microsoft.com/office/drawing/2014/main" id="{3C891E55-60B9-02AD-F6DD-406950144B39}"/>
              </a:ext>
            </a:extLst>
          </p:cNvPr>
          <p:cNvPicPr>
            <a:picLocks noChangeAspect="1"/>
          </p:cNvPicPr>
          <p:nvPr/>
        </p:nvPicPr>
        <p:blipFill>
          <a:blip r:embed="rId2"/>
          <a:stretch>
            <a:fillRect/>
          </a:stretch>
        </p:blipFill>
        <p:spPr>
          <a:xfrm>
            <a:off x="601738" y="228603"/>
            <a:ext cx="5479333" cy="5465635"/>
          </a:xfrm>
          <a:prstGeom prst="rect">
            <a:avLst/>
          </a:prstGeom>
        </p:spPr>
      </p:pic>
      <p:cxnSp>
        <p:nvCxnSpPr>
          <p:cNvPr id="29" name="Straight Connector 28">
            <a:extLst>
              <a:ext uri="{FF2B5EF4-FFF2-40B4-BE49-F238E27FC236}">
                <a16:creationId xmlns:a16="http://schemas.microsoft.com/office/drawing/2014/main" id="{FCE0A9EA-62FA-4F43-BEF6-7BBBB3F90F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32349"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CE25F7F-C10E-4478-90C0-93B61E638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22534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F4BC18E-D17B-F852-8C19-F0C53A3A9F1B}"/>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4800">
                <a:solidFill>
                  <a:schemeClr val="tx1">
                    <a:lumMod val="85000"/>
                    <a:lumOff val="15000"/>
                  </a:schemeClr>
                </a:solidFill>
                <a:latin typeface="Times New Roman" panose="02020603050405020304" pitchFamily="18" charset="0"/>
                <a:cs typeface="Times New Roman" panose="02020603050405020304" pitchFamily="18" charset="0"/>
              </a:rPr>
              <a:t>Histogram - TSLA</a:t>
            </a:r>
          </a:p>
        </p:txBody>
      </p:sp>
      <p:pic>
        <p:nvPicPr>
          <p:cNvPr id="5" name="Picture 4">
            <a:extLst>
              <a:ext uri="{FF2B5EF4-FFF2-40B4-BE49-F238E27FC236}">
                <a16:creationId xmlns:a16="http://schemas.microsoft.com/office/drawing/2014/main" id="{B2126E9D-0E41-6726-0D17-A64562B3AB3F}"/>
              </a:ext>
            </a:extLst>
          </p:cNvPr>
          <p:cNvPicPr>
            <a:picLocks noChangeAspect="1"/>
          </p:cNvPicPr>
          <p:nvPr/>
        </p:nvPicPr>
        <p:blipFill>
          <a:blip r:embed="rId2"/>
          <a:stretch>
            <a:fillRect/>
          </a:stretch>
        </p:blipFill>
        <p:spPr>
          <a:xfrm>
            <a:off x="648928" y="228600"/>
            <a:ext cx="6035335" cy="6065665"/>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359215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5" name="Straight Connector 3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7C7DAFF4-B8E2-9715-20FB-B60583E48BA5}"/>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4400">
                <a:solidFill>
                  <a:srgbClr val="FFFFFF"/>
                </a:solidFill>
                <a:latin typeface="Times New Roman"/>
                <a:cs typeface="Times New Roman"/>
              </a:rPr>
              <a:t>Risk </a:t>
            </a:r>
            <a:br>
              <a:rPr lang="en-US" sz="4400">
                <a:solidFill>
                  <a:srgbClr val="FFFFFF"/>
                </a:solidFill>
                <a:latin typeface="Times New Roman"/>
                <a:cs typeface="Times New Roman"/>
              </a:rPr>
            </a:br>
            <a:r>
              <a:rPr lang="en-US" sz="4400">
                <a:solidFill>
                  <a:srgbClr val="FFFFFF"/>
                </a:solidFill>
                <a:latin typeface="Times New Roman"/>
                <a:cs typeface="Times New Roman"/>
              </a:rPr>
              <a:t>vs </a:t>
            </a:r>
            <a:br>
              <a:rPr lang="en-US" sz="4400">
                <a:solidFill>
                  <a:srgbClr val="FFFFFF"/>
                </a:solidFill>
                <a:latin typeface="Times New Roman"/>
                <a:cs typeface="Times New Roman"/>
              </a:rPr>
            </a:br>
            <a:r>
              <a:rPr lang="en-US" sz="4400">
                <a:solidFill>
                  <a:srgbClr val="FFFFFF"/>
                </a:solidFill>
                <a:latin typeface="Times New Roman"/>
                <a:cs typeface="Times New Roman"/>
              </a:rPr>
              <a:t>Returns</a:t>
            </a:r>
          </a:p>
        </p:txBody>
      </p:sp>
      <p:cxnSp>
        <p:nvCxnSpPr>
          <p:cNvPr id="39" name="Straight Connector 3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CE99317-6F49-0D99-6EB7-12E7BA1E0F5B}"/>
              </a:ext>
            </a:extLst>
          </p:cNvPr>
          <p:cNvPicPr>
            <a:picLocks noChangeAspect="1"/>
          </p:cNvPicPr>
          <p:nvPr/>
        </p:nvPicPr>
        <p:blipFill>
          <a:blip r:embed="rId2"/>
          <a:stretch>
            <a:fillRect/>
          </a:stretch>
        </p:blipFill>
        <p:spPr>
          <a:xfrm>
            <a:off x="4635094" y="0"/>
            <a:ext cx="7553731" cy="7050149"/>
          </a:xfrm>
          <a:prstGeom prst="rect">
            <a:avLst/>
          </a:prstGeom>
        </p:spPr>
      </p:pic>
    </p:spTree>
    <p:extLst>
      <p:ext uri="{BB962C8B-B14F-4D97-AF65-F5344CB8AC3E}">
        <p14:creationId xmlns:p14="http://schemas.microsoft.com/office/powerpoint/2010/main" val="181511811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7" name="Straight Connector 1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386B379E-6B0C-48CC-D95D-6ECEDE47E04D}"/>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4400">
                <a:solidFill>
                  <a:srgbClr val="FFFFFF"/>
                </a:solidFill>
                <a:latin typeface="Times New Roman"/>
                <a:cs typeface="Times New Roman"/>
              </a:rPr>
              <a:t>Correlation between returns of all competitors</a:t>
            </a:r>
          </a:p>
        </p:txBody>
      </p:sp>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grid&#10;&#10;Description automatically generated">
            <a:extLst>
              <a:ext uri="{FF2B5EF4-FFF2-40B4-BE49-F238E27FC236}">
                <a16:creationId xmlns:a16="http://schemas.microsoft.com/office/drawing/2014/main" id="{B647FA7E-7193-F74B-D06D-C4F2FFA4F0DD}"/>
              </a:ext>
            </a:extLst>
          </p:cNvPr>
          <p:cNvPicPr>
            <a:picLocks noGrp="1" noChangeAspect="1"/>
          </p:cNvPicPr>
          <p:nvPr>
            <p:ph idx="1"/>
          </p:nvPr>
        </p:nvPicPr>
        <p:blipFill>
          <a:blip r:embed="rId2"/>
          <a:stretch>
            <a:fillRect/>
          </a:stretch>
        </p:blipFill>
        <p:spPr>
          <a:xfrm>
            <a:off x="4643352" y="7153"/>
            <a:ext cx="7538255" cy="6860675"/>
          </a:xfrm>
        </p:spPr>
      </p:pic>
    </p:spTree>
    <p:extLst>
      <p:ext uri="{BB962C8B-B14F-4D97-AF65-F5344CB8AC3E}">
        <p14:creationId xmlns:p14="http://schemas.microsoft.com/office/powerpoint/2010/main" val="137829811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61" name="Rectangle 560">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62F23-47F5-EF6E-9933-9D03F9FBFD62}"/>
              </a:ext>
            </a:extLst>
          </p:cNvPr>
          <p:cNvSpPr>
            <a:spLocks noGrp="1"/>
          </p:cNvSpPr>
          <p:nvPr>
            <p:ph type="title"/>
          </p:nvPr>
        </p:nvSpPr>
        <p:spPr>
          <a:xfrm>
            <a:off x="1097280" y="286603"/>
            <a:ext cx="10058400" cy="1450757"/>
          </a:xfrm>
        </p:spPr>
        <p:txBody>
          <a:bodyPr>
            <a:normAutofit/>
          </a:bodyPr>
          <a:lstStyle/>
          <a:p>
            <a:r>
              <a:rPr lang="en-US" b="1">
                <a:latin typeface="Times New Roman" panose="02020603050405020304" pitchFamily="18" charset="0"/>
                <a:cs typeface="Times New Roman" panose="02020603050405020304" pitchFamily="18" charset="0"/>
              </a:rPr>
              <a:t>FEATURE ENGINEERING</a:t>
            </a:r>
          </a:p>
        </p:txBody>
      </p:sp>
      <p:cxnSp>
        <p:nvCxnSpPr>
          <p:cNvPr id="562" name="Straight Connector 561">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3" name="Rectangle 56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TextBox 3">
            <a:extLst>
              <a:ext uri="{FF2B5EF4-FFF2-40B4-BE49-F238E27FC236}">
                <a16:creationId xmlns:a16="http://schemas.microsoft.com/office/drawing/2014/main" id="{840F0686-48FF-F605-1630-A3C933C7297C}"/>
              </a:ext>
            </a:extLst>
          </p:cNvPr>
          <p:cNvSpPr txBox="1"/>
          <p:nvPr/>
        </p:nvSpPr>
        <p:spPr>
          <a:xfrm>
            <a:off x="2694695" y="2596094"/>
            <a:ext cx="3442641" cy="328680"/>
          </a:xfrm>
          <a:prstGeom prst="rect">
            <a:avLst/>
          </a:prstGeom>
          <a:noFill/>
        </p:spPr>
        <p:txBody>
          <a:bodyPr wrap="square" lIns="91440" tIns="45720" rIns="91440" bIns="45720" rtlCol="0" anchor="t">
            <a:spAutoFit/>
          </a:bodyPr>
          <a:lstStyle/>
          <a:p>
            <a:pPr defTabSz="585216">
              <a:spcAft>
                <a:spcPts val="600"/>
              </a:spcAft>
            </a:pPr>
            <a:r>
              <a:rPr lang="en-US" sz="1536" kern="1200">
                <a:solidFill>
                  <a:srgbClr val="FF0000"/>
                </a:solidFill>
                <a:latin typeface="Times New Roman"/>
                <a:ea typeface="+mn-ea"/>
                <a:cs typeface="Times New Roman"/>
              </a:rPr>
              <a:t>Y         </a:t>
            </a:r>
            <a:r>
              <a:rPr lang="en-US" sz="1536" kern="1200">
                <a:solidFill>
                  <a:schemeClr val="tx1"/>
                </a:solidFill>
                <a:latin typeface="Times New Roman"/>
                <a:ea typeface="+mn-ea"/>
                <a:cs typeface="Times New Roman"/>
              </a:rPr>
              <a:t>Close Price</a:t>
            </a:r>
            <a:endParaRPr lang="en-US" sz="2400">
              <a:latin typeface="Times New Roman" panose="02020603050405020304" pitchFamily="18" charset="0"/>
              <a:cs typeface="Times New Roman" panose="02020603050405020304" pitchFamily="18" charset="0"/>
            </a:endParaRPr>
          </a:p>
        </p:txBody>
      </p:sp>
      <p:pic>
        <p:nvPicPr>
          <p:cNvPr id="6" name="Graphic 5" descr="Coins outline">
            <a:extLst>
              <a:ext uri="{FF2B5EF4-FFF2-40B4-BE49-F238E27FC236}">
                <a16:creationId xmlns:a16="http://schemas.microsoft.com/office/drawing/2014/main" id="{976555C1-F004-0391-CF91-B718DDCDAA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8924" y="2098515"/>
            <a:ext cx="589412" cy="589412"/>
          </a:xfrm>
          <a:prstGeom prst="rect">
            <a:avLst/>
          </a:prstGeom>
        </p:spPr>
      </p:pic>
      <p:sp>
        <p:nvSpPr>
          <p:cNvPr id="11" name="TextBox 10">
            <a:extLst>
              <a:ext uri="{FF2B5EF4-FFF2-40B4-BE49-F238E27FC236}">
                <a16:creationId xmlns:a16="http://schemas.microsoft.com/office/drawing/2014/main" id="{B627E6B7-3124-1C30-1D0F-F2FCEB3DC070}"/>
              </a:ext>
            </a:extLst>
          </p:cNvPr>
          <p:cNvSpPr txBox="1"/>
          <p:nvPr/>
        </p:nvSpPr>
        <p:spPr>
          <a:xfrm>
            <a:off x="2694695" y="2938753"/>
            <a:ext cx="698828" cy="328680"/>
          </a:xfrm>
          <a:prstGeom prst="rect">
            <a:avLst/>
          </a:prstGeom>
          <a:noFill/>
        </p:spPr>
        <p:txBody>
          <a:bodyPr wrap="square" rtlCol="0">
            <a:spAutoFit/>
          </a:bodyPr>
          <a:lstStyle/>
          <a:p>
            <a:pPr defTabSz="585216">
              <a:spcAft>
                <a:spcPts val="600"/>
              </a:spcAft>
            </a:pPr>
            <a:r>
              <a:rPr lang="en-US" sz="1536" kern="1200">
                <a:solidFill>
                  <a:srgbClr val="FF0000"/>
                </a:solidFill>
                <a:latin typeface="Times New Roman" panose="02020603050405020304" pitchFamily="18" charset="0"/>
                <a:ea typeface="+mn-ea"/>
                <a:cs typeface="Times New Roman" panose="02020603050405020304" pitchFamily="18" charset="0"/>
              </a:rPr>
              <a:t>X   </a:t>
            </a:r>
            <a:endParaRPr lang="en-US" sz="2400">
              <a:solidFill>
                <a:srgbClr val="FF0000"/>
              </a:solidFill>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B9B95DBA-6502-0EC1-D734-95E29299096A}"/>
              </a:ext>
            </a:extLst>
          </p:cNvPr>
          <p:cNvCxnSpPr>
            <a:cxnSpLocks/>
          </p:cNvCxnSpPr>
          <p:nvPr/>
        </p:nvCxnSpPr>
        <p:spPr>
          <a:xfrm>
            <a:off x="2993198" y="2780739"/>
            <a:ext cx="320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77951EC-D8CD-75D9-6393-3AEF9EDB9A7D}"/>
              </a:ext>
            </a:extLst>
          </p:cNvPr>
          <p:cNvCxnSpPr>
            <a:cxnSpLocks/>
          </p:cNvCxnSpPr>
          <p:nvPr/>
        </p:nvCxnSpPr>
        <p:spPr>
          <a:xfrm>
            <a:off x="3012502" y="3087545"/>
            <a:ext cx="320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50" name="Picture 549">
            <a:extLst>
              <a:ext uri="{FF2B5EF4-FFF2-40B4-BE49-F238E27FC236}">
                <a16:creationId xmlns:a16="http://schemas.microsoft.com/office/drawing/2014/main" id="{29EC616B-40BC-93AC-3F0A-D20ED7B0DB91}"/>
              </a:ext>
            </a:extLst>
          </p:cNvPr>
          <p:cNvPicPr>
            <a:picLocks noChangeAspect="1"/>
          </p:cNvPicPr>
          <p:nvPr/>
        </p:nvPicPr>
        <p:blipFill>
          <a:blip r:embed="rId6"/>
          <a:stretch>
            <a:fillRect/>
          </a:stretch>
        </p:blipFill>
        <p:spPr>
          <a:xfrm>
            <a:off x="1863171" y="3267433"/>
            <a:ext cx="8548330" cy="2855238"/>
          </a:xfrm>
          <a:prstGeom prst="rect">
            <a:avLst/>
          </a:prstGeom>
        </p:spPr>
      </p:pic>
    </p:spTree>
    <p:extLst>
      <p:ext uri="{BB962C8B-B14F-4D97-AF65-F5344CB8AC3E}">
        <p14:creationId xmlns:p14="http://schemas.microsoft.com/office/powerpoint/2010/main" val="30746567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42F9E6FE-1F2A-22D3-780E-053C68C46C31}"/>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latin typeface="Times New Roman"/>
                <a:cs typeface="Times New Roman"/>
              </a:rPr>
              <a:t>Introduction</a:t>
            </a:r>
          </a:p>
        </p:txBody>
      </p:sp>
      <p:sp>
        <p:nvSpPr>
          <p:cNvPr id="3" name="Content Placeholder 2">
            <a:extLst>
              <a:ext uri="{FF2B5EF4-FFF2-40B4-BE49-F238E27FC236}">
                <a16:creationId xmlns:a16="http://schemas.microsoft.com/office/drawing/2014/main" id="{8A1D44B6-F660-E11F-D45A-D4325548317A}"/>
              </a:ext>
            </a:extLst>
          </p:cNvPr>
          <p:cNvSpPr>
            <a:spLocks noGrp="1"/>
          </p:cNvSpPr>
          <p:nvPr>
            <p:ph idx="1"/>
          </p:nvPr>
        </p:nvSpPr>
        <p:spPr>
          <a:xfrm>
            <a:off x="1067371" y="2438956"/>
            <a:ext cx="10058400" cy="3193294"/>
          </a:xfrm>
        </p:spPr>
        <p:txBody>
          <a:bodyPr vert="horz" lIns="0" tIns="45720" rIns="0" bIns="45720" rtlCol="0" anchor="t">
            <a:normAutofit/>
          </a:bodyPr>
          <a:lstStyle/>
          <a:p>
            <a:pPr algn="just">
              <a:buFont typeface="Wingdings" panose="05000000000000000000" pitchFamily="2" charset="2"/>
              <a:buChar char="q"/>
            </a:pPr>
            <a:r>
              <a:rPr lang="en-US" sz="1800">
                <a:solidFill>
                  <a:schemeClr val="tx1"/>
                </a:solidFill>
                <a:latin typeface="Times New Roman" panose="02020603050405020304" pitchFamily="18" charset="0"/>
                <a:ea typeface="+mn-lt"/>
                <a:cs typeface="Times New Roman" panose="02020603050405020304" pitchFamily="18" charset="0"/>
              </a:rPr>
              <a:t>Analyzing Tesla's stock using machine learning can involve the development of predictive models that aim to forecast price movements, identify optimal entry and exit points, and assess risk factors. Additionally, sentiment analysis of news articles, social media, and market reports can provide valuable information on public perception and potential market sentiment shifts.</a:t>
            </a:r>
          </a:p>
          <a:p>
            <a:pPr algn="just">
              <a:buFont typeface="Wingdings" panose="05000000000000000000" pitchFamily="2" charset="2"/>
              <a:buChar char="q"/>
            </a:pPr>
            <a:r>
              <a:rPr lang="en-US" sz="1800">
                <a:solidFill>
                  <a:schemeClr val="tx1"/>
                </a:solidFill>
                <a:latin typeface="Times New Roman" panose="02020603050405020304" pitchFamily="18" charset="0"/>
                <a:ea typeface="+mn-lt"/>
                <a:cs typeface="Times New Roman" panose="02020603050405020304" pitchFamily="18" charset="0"/>
              </a:rPr>
              <a:t>In this era of big data, machine learning equips investors with advanced tools to navigate the dynamic landscape of financial markets. The integration of predictive modeling, natural language processing, and data-driven analytics can contribute to a more comprehensive understanding of Tesla's stock behavior, offering investors a competitive edge in decision-making.</a:t>
            </a:r>
          </a:p>
          <a:p>
            <a:pPr>
              <a:lnSpc>
                <a:spcPct val="90000"/>
              </a:lnSpc>
            </a:pPr>
            <a:endParaRPr lang="en-US" sz="2000"/>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079159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E25862E-41D7-79EF-720A-D08D373A4CC6}"/>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err="1">
                <a:solidFill>
                  <a:srgbClr val="FFFFFF"/>
                </a:solidFill>
              </a:rPr>
              <a:t>stock_data</a:t>
            </a:r>
            <a:endParaRPr lang="en-US" sz="4800">
              <a:solidFill>
                <a:srgbClr val="FFFFFF"/>
              </a:solidFill>
            </a:endParaRPr>
          </a:p>
        </p:txBody>
      </p:sp>
      <p:cxnSp>
        <p:nvCxnSpPr>
          <p:cNvPr id="30" name="Straight Connector 29">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210CB8A-A899-A83C-9F3B-7B6A017A3433}"/>
              </a:ext>
            </a:extLst>
          </p:cNvPr>
          <p:cNvPicPr>
            <a:picLocks noChangeAspect="1"/>
          </p:cNvPicPr>
          <p:nvPr/>
        </p:nvPicPr>
        <p:blipFill>
          <a:blip r:embed="rId2"/>
          <a:stretch>
            <a:fillRect/>
          </a:stretch>
        </p:blipFill>
        <p:spPr>
          <a:xfrm>
            <a:off x="5710772" y="475499"/>
            <a:ext cx="5982535" cy="3534268"/>
          </a:xfrm>
          <a:prstGeom prst="rect">
            <a:avLst/>
          </a:prstGeom>
        </p:spPr>
      </p:pic>
      <p:pic>
        <p:nvPicPr>
          <p:cNvPr id="16" name="Picture 15">
            <a:extLst>
              <a:ext uri="{FF2B5EF4-FFF2-40B4-BE49-F238E27FC236}">
                <a16:creationId xmlns:a16="http://schemas.microsoft.com/office/drawing/2014/main" id="{727DF4DB-C783-8754-B471-52C5703F6870}"/>
              </a:ext>
            </a:extLst>
          </p:cNvPr>
          <p:cNvPicPr>
            <a:picLocks noChangeAspect="1"/>
          </p:cNvPicPr>
          <p:nvPr/>
        </p:nvPicPr>
        <p:blipFill>
          <a:blip r:embed="rId3"/>
          <a:stretch>
            <a:fillRect/>
          </a:stretch>
        </p:blipFill>
        <p:spPr>
          <a:xfrm>
            <a:off x="382736" y="460657"/>
            <a:ext cx="5153744" cy="3610479"/>
          </a:xfrm>
          <a:prstGeom prst="rect">
            <a:avLst/>
          </a:prstGeom>
        </p:spPr>
      </p:pic>
    </p:spTree>
    <p:extLst>
      <p:ext uri="{BB962C8B-B14F-4D97-AF65-F5344CB8AC3E}">
        <p14:creationId xmlns:p14="http://schemas.microsoft.com/office/powerpoint/2010/main" val="2118892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itle 2">
            <a:extLst>
              <a:ext uri="{FF2B5EF4-FFF2-40B4-BE49-F238E27FC236}">
                <a16:creationId xmlns:a16="http://schemas.microsoft.com/office/drawing/2014/main" id="{A39ACC26-11BC-6305-E639-667050E009D9}"/>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Generating Momentum Factors with </a:t>
            </a:r>
            <a:r>
              <a:rPr lang="en-US" sz="4400" err="1">
                <a:solidFill>
                  <a:srgbClr val="FFFFFF"/>
                </a:solidFill>
              </a:rPr>
              <a:t>stock_data</a:t>
            </a:r>
            <a:endParaRPr lang="en-US" sz="4400">
              <a:solidFill>
                <a:srgbClr val="FFFFFF"/>
              </a:solidFill>
            </a:endParaRPr>
          </a:p>
        </p:txBody>
      </p:sp>
      <p:cxnSp>
        <p:nvCxnSpPr>
          <p:cNvPr id="16" name="Straight Connector 15">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458FE3B-328B-2BC4-B86C-F8DD5F75B9D5}"/>
              </a:ext>
            </a:extLst>
          </p:cNvPr>
          <p:cNvPicPr>
            <a:picLocks noChangeAspect="1"/>
          </p:cNvPicPr>
          <p:nvPr/>
        </p:nvPicPr>
        <p:blipFill>
          <a:blip r:embed="rId2"/>
          <a:stretch>
            <a:fillRect/>
          </a:stretch>
        </p:blipFill>
        <p:spPr>
          <a:xfrm>
            <a:off x="4784736" y="429768"/>
            <a:ext cx="7139039" cy="5889707"/>
          </a:xfrm>
          <a:prstGeom prst="rect">
            <a:avLst/>
          </a:prstGeom>
        </p:spPr>
      </p:pic>
    </p:spTree>
    <p:extLst>
      <p:ext uri="{BB962C8B-B14F-4D97-AF65-F5344CB8AC3E}">
        <p14:creationId xmlns:p14="http://schemas.microsoft.com/office/powerpoint/2010/main" val="316498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6" name="Straight Connector 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itle 2">
            <a:extLst>
              <a:ext uri="{FF2B5EF4-FFF2-40B4-BE49-F238E27FC236}">
                <a16:creationId xmlns:a16="http://schemas.microsoft.com/office/drawing/2014/main" id="{A39ACC26-11BC-6305-E639-667050E009D9}"/>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IN" sz="4400" err="1">
                <a:solidFill>
                  <a:srgbClr val="FFFFFF"/>
                </a:solidFill>
              </a:rPr>
              <a:t>Fama</a:t>
            </a:r>
            <a:r>
              <a:rPr lang="en-IN" sz="4400">
                <a:solidFill>
                  <a:srgbClr val="FFFFFF"/>
                </a:solidFill>
              </a:rPr>
              <a:t>/French 5 Factors (2x3) [Daily]</a:t>
            </a:r>
            <a:endParaRPr lang="en-US" sz="4400">
              <a:solidFill>
                <a:srgbClr val="FFFFFF"/>
              </a:solidFill>
            </a:endParaRPr>
          </a:p>
        </p:txBody>
      </p:sp>
      <p:cxnSp>
        <p:nvCxnSpPr>
          <p:cNvPr id="11" name="Straight Connector 1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5D69955-4D61-28E9-A24C-1A3ABFA67B84}"/>
              </a:ext>
            </a:extLst>
          </p:cNvPr>
          <p:cNvPicPr>
            <a:picLocks noChangeAspect="1"/>
          </p:cNvPicPr>
          <p:nvPr/>
        </p:nvPicPr>
        <p:blipFill>
          <a:blip r:embed="rId2"/>
          <a:stretch>
            <a:fillRect/>
          </a:stretch>
        </p:blipFill>
        <p:spPr>
          <a:xfrm>
            <a:off x="5070963" y="1453258"/>
            <a:ext cx="6192114" cy="3677163"/>
          </a:xfrm>
          <a:prstGeom prst="rect">
            <a:avLst/>
          </a:prstGeom>
        </p:spPr>
      </p:pic>
    </p:spTree>
    <p:extLst>
      <p:ext uri="{BB962C8B-B14F-4D97-AF65-F5344CB8AC3E}">
        <p14:creationId xmlns:p14="http://schemas.microsoft.com/office/powerpoint/2010/main" val="197864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292279-A936-7523-F014-3CF703FDECBC}"/>
              </a:ext>
            </a:extLst>
          </p:cNvPr>
          <p:cNvPicPr>
            <a:picLocks noChangeAspect="1"/>
          </p:cNvPicPr>
          <p:nvPr/>
        </p:nvPicPr>
        <p:blipFill>
          <a:blip r:embed="rId2"/>
          <a:stretch>
            <a:fillRect/>
          </a:stretch>
        </p:blipFill>
        <p:spPr>
          <a:xfrm>
            <a:off x="1961024" y="643538"/>
            <a:ext cx="8271052" cy="3618586"/>
          </a:xfrm>
          <a:prstGeom prst="rect">
            <a:avLst/>
          </a:prstGeom>
        </p:spPr>
      </p:pic>
      <p:sp>
        <p:nvSpPr>
          <p:cNvPr id="42" name="Rectangle 41">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itle 2">
            <a:extLst>
              <a:ext uri="{FF2B5EF4-FFF2-40B4-BE49-F238E27FC236}">
                <a16:creationId xmlns:a16="http://schemas.microsoft.com/office/drawing/2014/main" id="{A39ACC26-11BC-6305-E639-667050E009D9}"/>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3700">
                <a:solidFill>
                  <a:srgbClr val="FFFFFF"/>
                </a:solidFill>
              </a:rPr>
              <a:t>ADS Index Most Current Vintage</a:t>
            </a:r>
          </a:p>
        </p:txBody>
      </p:sp>
      <p:cxnSp>
        <p:nvCxnSpPr>
          <p:cNvPr id="44" name="Straight Connector 43">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9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2DAD-A0D7-6A0D-E7F8-4FA4ED470556}"/>
              </a:ext>
            </a:extLst>
          </p:cNvPr>
          <p:cNvSpPr>
            <a:spLocks noGrp="1"/>
          </p:cNvSpPr>
          <p:nvPr>
            <p:ph type="title"/>
          </p:nvPr>
        </p:nvSpPr>
        <p:spPr>
          <a:xfrm>
            <a:off x="616034" y="2276855"/>
            <a:ext cx="3517567" cy="2093975"/>
          </a:xfrm>
        </p:spPr>
        <p:txBody>
          <a:bodyPr/>
          <a:lstStyle/>
          <a:p>
            <a:r>
              <a:rPr lang="en-IN"/>
              <a:t>FRED - Federal Reserve Economic Data</a:t>
            </a:r>
            <a:br>
              <a:rPr lang="en-IN"/>
            </a:br>
            <a:endParaRPr lang="en-IN"/>
          </a:p>
        </p:txBody>
      </p:sp>
      <p:pic>
        <p:nvPicPr>
          <p:cNvPr id="6" name="Picture 5">
            <a:extLst>
              <a:ext uri="{FF2B5EF4-FFF2-40B4-BE49-F238E27FC236}">
                <a16:creationId xmlns:a16="http://schemas.microsoft.com/office/drawing/2014/main" id="{1B234692-608A-294E-1F86-3060232730FB}"/>
              </a:ext>
            </a:extLst>
          </p:cNvPr>
          <p:cNvPicPr>
            <a:picLocks noChangeAspect="1"/>
          </p:cNvPicPr>
          <p:nvPr/>
        </p:nvPicPr>
        <p:blipFill>
          <a:blip r:embed="rId2"/>
          <a:stretch>
            <a:fillRect/>
          </a:stretch>
        </p:blipFill>
        <p:spPr>
          <a:xfrm>
            <a:off x="4831148" y="1137918"/>
            <a:ext cx="7211431" cy="4582164"/>
          </a:xfrm>
          <a:prstGeom prst="rect">
            <a:avLst/>
          </a:prstGeom>
        </p:spPr>
      </p:pic>
    </p:spTree>
    <p:extLst>
      <p:ext uri="{BB962C8B-B14F-4D97-AF65-F5344CB8AC3E}">
        <p14:creationId xmlns:p14="http://schemas.microsoft.com/office/powerpoint/2010/main" val="2389149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527C51-B964-A895-A2D4-943FC3B9C60F}"/>
              </a:ext>
            </a:extLst>
          </p:cNvPr>
          <p:cNvPicPr>
            <a:picLocks noChangeAspect="1"/>
          </p:cNvPicPr>
          <p:nvPr/>
        </p:nvPicPr>
        <p:blipFill rotWithShape="1">
          <a:blip r:embed="rId2"/>
          <a:srcRect t="22259"/>
          <a:stretch/>
        </p:blipFill>
        <p:spPr>
          <a:xfrm>
            <a:off x="0" y="1345628"/>
            <a:ext cx="12192000" cy="5099431"/>
          </a:xfrm>
          <a:prstGeom prst="rect">
            <a:avLst/>
          </a:prstGeom>
        </p:spPr>
      </p:pic>
      <p:sp>
        <p:nvSpPr>
          <p:cNvPr id="4" name="TextBox 3">
            <a:extLst>
              <a:ext uri="{FF2B5EF4-FFF2-40B4-BE49-F238E27FC236}">
                <a16:creationId xmlns:a16="http://schemas.microsoft.com/office/drawing/2014/main" id="{9DA47495-4172-2127-35A0-5070DF4C4487}"/>
              </a:ext>
            </a:extLst>
          </p:cNvPr>
          <p:cNvSpPr txBox="1"/>
          <p:nvPr/>
        </p:nvSpPr>
        <p:spPr>
          <a:xfrm>
            <a:off x="1670304" y="412941"/>
            <a:ext cx="8851392" cy="769441"/>
          </a:xfrm>
          <a:prstGeom prst="rect">
            <a:avLst/>
          </a:prstGeom>
          <a:noFill/>
        </p:spPr>
        <p:txBody>
          <a:bodyPr wrap="square" rtlCol="0">
            <a:spAutoFit/>
          </a:bodyPr>
          <a:lstStyle/>
          <a:p>
            <a:pPr algn="ctr"/>
            <a:r>
              <a:rPr lang="en-IN" sz="4400"/>
              <a:t>Resulting Feature Mart</a:t>
            </a:r>
          </a:p>
        </p:txBody>
      </p:sp>
    </p:spTree>
    <p:extLst>
      <p:ext uri="{BB962C8B-B14F-4D97-AF65-F5344CB8AC3E}">
        <p14:creationId xmlns:p14="http://schemas.microsoft.com/office/powerpoint/2010/main" val="2023032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CF2159-EBC5-2A95-D569-07DEA84321D1}"/>
              </a:ext>
            </a:extLst>
          </p:cNvPr>
          <p:cNvPicPr>
            <a:picLocks noChangeAspect="1"/>
          </p:cNvPicPr>
          <p:nvPr/>
        </p:nvPicPr>
        <p:blipFill rotWithShape="1">
          <a:blip r:embed="rId2"/>
          <a:srcRect t="22817"/>
          <a:stretch/>
        </p:blipFill>
        <p:spPr>
          <a:xfrm>
            <a:off x="0" y="713231"/>
            <a:ext cx="12192000" cy="5062855"/>
          </a:xfrm>
          <a:prstGeom prst="rect">
            <a:avLst/>
          </a:prstGeom>
        </p:spPr>
      </p:pic>
    </p:spTree>
    <p:extLst>
      <p:ext uri="{BB962C8B-B14F-4D97-AF65-F5344CB8AC3E}">
        <p14:creationId xmlns:p14="http://schemas.microsoft.com/office/powerpoint/2010/main" val="2700574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7" name="Straight Connector 1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5861E7D-E300-A3E5-14AB-37596B893C6C}"/>
              </a:ext>
            </a:extLst>
          </p:cNvPr>
          <p:cNvPicPr>
            <a:picLocks noChangeAspect="1"/>
          </p:cNvPicPr>
          <p:nvPr/>
        </p:nvPicPr>
        <p:blipFill>
          <a:blip r:embed="rId2"/>
          <a:stretch>
            <a:fillRect/>
          </a:stretch>
        </p:blipFill>
        <p:spPr>
          <a:xfrm>
            <a:off x="563298" y="450286"/>
            <a:ext cx="10925102" cy="3140966"/>
          </a:xfrm>
          <a:prstGeom prst="rect">
            <a:avLst/>
          </a:prstGeom>
        </p:spPr>
      </p:pic>
      <p:sp>
        <p:nvSpPr>
          <p:cNvPr id="21" name="Rectangle 20">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49349980-AE0D-290F-944D-2278E1D91D6C}"/>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a:t>Correlation Matrix</a:t>
            </a:r>
            <a:br>
              <a:rPr lang="en-US" sz="4800"/>
            </a:br>
            <a:r>
              <a:rPr lang="en-US" sz="4800"/>
              <a:t>of the features of TSLA </a:t>
            </a:r>
          </a:p>
        </p:txBody>
      </p:sp>
      <p:cxnSp>
        <p:nvCxnSpPr>
          <p:cNvPr id="23" name="Straight Connector 22">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320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7" name="Rectangle 105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058" name="Straight Connector 105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59" name="Rectangle 1058">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E1B0F-C463-D118-292F-E9248237E2AB}"/>
              </a:ext>
            </a:extLst>
          </p:cNvPr>
          <p:cNvSpPr txBox="1">
            <a:spLocks/>
          </p:cNvSpPr>
          <p:nvPr/>
        </p:nvSpPr>
        <p:spPr>
          <a:xfrm>
            <a:off x="8333134" y="621301"/>
            <a:ext cx="3401961" cy="34947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300" kern="1200" spc="-50" baseline="0">
                <a:solidFill>
                  <a:schemeClr val="tx1">
                    <a:lumMod val="75000"/>
                    <a:lumOff val="25000"/>
                  </a:schemeClr>
                </a:solidFill>
                <a:latin typeface="+mj-lt"/>
                <a:ea typeface="+mj-ea"/>
                <a:cs typeface="+mj-cs"/>
              </a:defRPr>
            </a:lvl1pPr>
          </a:lstStyle>
          <a:p>
            <a:pPr>
              <a:spcAft>
                <a:spcPts val="600"/>
              </a:spcAft>
            </a:pPr>
            <a:r>
              <a:rPr lang="en-US" sz="4600">
                <a:solidFill>
                  <a:schemeClr val="tx1">
                    <a:lumMod val="85000"/>
                    <a:lumOff val="15000"/>
                  </a:schemeClr>
                </a:solidFill>
              </a:rPr>
              <a:t>Correlation Matrix</a:t>
            </a:r>
            <a:br>
              <a:rPr lang="en-US" sz="4600">
                <a:solidFill>
                  <a:schemeClr val="tx1">
                    <a:lumMod val="85000"/>
                    <a:lumOff val="15000"/>
                  </a:schemeClr>
                </a:solidFill>
              </a:rPr>
            </a:br>
            <a:r>
              <a:rPr lang="en-US" sz="4600">
                <a:solidFill>
                  <a:schemeClr val="tx1">
                    <a:lumMod val="85000"/>
                    <a:lumOff val="15000"/>
                  </a:schemeClr>
                </a:solidFill>
              </a:rPr>
              <a:t>of the features of TSLA </a:t>
            </a:r>
          </a:p>
        </p:txBody>
      </p:sp>
      <p:pic>
        <p:nvPicPr>
          <p:cNvPr id="1026" name="Picture 2">
            <a:extLst>
              <a:ext uri="{FF2B5EF4-FFF2-40B4-BE49-F238E27FC236}">
                <a16:creationId xmlns:a16="http://schemas.microsoft.com/office/drawing/2014/main" id="{F6F4623C-8ACF-0000-D84F-A98C047004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8140059" cy="6327647"/>
          </a:xfrm>
          <a:prstGeom prst="rect">
            <a:avLst/>
          </a:prstGeom>
          <a:noFill/>
          <a:extLst>
            <a:ext uri="{909E8E84-426E-40DD-AFC4-6F175D3DCCD1}">
              <a14:hiddenFill xmlns:a14="http://schemas.microsoft.com/office/drawing/2010/main">
                <a:solidFill>
                  <a:srgbClr val="FFFFFF"/>
                </a:solidFill>
              </a14:hiddenFill>
            </a:ext>
          </a:extLst>
        </p:spPr>
      </p:pic>
      <p:cxnSp>
        <p:nvCxnSpPr>
          <p:cNvPr id="1060" name="Straight Connector 1059">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1" name="Rectangle 1060">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540517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7745C0-BDED-9179-1DD6-D1DF3063EEFD}"/>
              </a:ext>
            </a:extLst>
          </p:cNvPr>
          <p:cNvPicPr>
            <a:picLocks noChangeAspect="1"/>
          </p:cNvPicPr>
          <p:nvPr/>
        </p:nvPicPr>
        <p:blipFill>
          <a:blip r:embed="rId2"/>
          <a:stretch>
            <a:fillRect/>
          </a:stretch>
        </p:blipFill>
        <p:spPr>
          <a:xfrm>
            <a:off x="0" y="0"/>
            <a:ext cx="12192000" cy="2945664"/>
          </a:xfrm>
          <a:prstGeom prst="rect">
            <a:avLst/>
          </a:prstGeom>
        </p:spPr>
      </p:pic>
      <p:pic>
        <p:nvPicPr>
          <p:cNvPr id="5" name="Picture 4">
            <a:extLst>
              <a:ext uri="{FF2B5EF4-FFF2-40B4-BE49-F238E27FC236}">
                <a16:creationId xmlns:a16="http://schemas.microsoft.com/office/drawing/2014/main" id="{CD972D08-6FA6-F2ED-A074-C9A2F29390A8}"/>
              </a:ext>
            </a:extLst>
          </p:cNvPr>
          <p:cNvPicPr>
            <a:picLocks noChangeAspect="1"/>
          </p:cNvPicPr>
          <p:nvPr/>
        </p:nvPicPr>
        <p:blipFill>
          <a:blip r:embed="rId3"/>
          <a:stretch>
            <a:fillRect/>
          </a:stretch>
        </p:blipFill>
        <p:spPr>
          <a:xfrm>
            <a:off x="0" y="3101290"/>
            <a:ext cx="12192000" cy="3124300"/>
          </a:xfrm>
          <a:prstGeom prst="rect">
            <a:avLst/>
          </a:prstGeom>
        </p:spPr>
      </p:pic>
    </p:spTree>
    <p:extLst>
      <p:ext uri="{BB962C8B-B14F-4D97-AF65-F5344CB8AC3E}">
        <p14:creationId xmlns:p14="http://schemas.microsoft.com/office/powerpoint/2010/main" val="54745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1E63E5BD-F6A7-517C-791E-C99F92B142C2}"/>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latin typeface="Times New Roman"/>
                <a:cs typeface="Times New Roman"/>
              </a:rPr>
              <a:t>Objectives</a:t>
            </a:r>
          </a:p>
        </p:txBody>
      </p:sp>
      <p:sp>
        <p:nvSpPr>
          <p:cNvPr id="3" name="Content Placeholder 2">
            <a:extLst>
              <a:ext uri="{FF2B5EF4-FFF2-40B4-BE49-F238E27FC236}">
                <a16:creationId xmlns:a16="http://schemas.microsoft.com/office/drawing/2014/main" id="{CC6F1CC6-7D39-78C9-DA83-CD0EAB5080CC}"/>
              </a:ext>
            </a:extLst>
          </p:cNvPr>
          <p:cNvSpPr>
            <a:spLocks noGrp="1"/>
          </p:cNvSpPr>
          <p:nvPr>
            <p:ph idx="1"/>
          </p:nvPr>
        </p:nvSpPr>
        <p:spPr>
          <a:xfrm>
            <a:off x="877824" y="2258568"/>
            <a:ext cx="10277539" cy="3389550"/>
          </a:xfrm>
        </p:spPr>
        <p:txBody>
          <a:bodyPr vert="horz" lIns="0" tIns="45720" rIns="0" bIns="45720" rtlCol="0" anchor="t">
            <a:noAutofit/>
          </a:bodyPr>
          <a:lstStyle/>
          <a:p>
            <a:pPr algn="just">
              <a:buFont typeface="Wingdings" panose="05000000000000000000" pitchFamily="2" charset="2"/>
              <a:buChar char="q"/>
            </a:pPr>
            <a:r>
              <a:rPr lang="en-US" sz="1800">
                <a:solidFill>
                  <a:schemeClr val="tx1"/>
                </a:solidFill>
                <a:latin typeface="Times New Roman" panose="02020603050405020304" pitchFamily="18" charset="0"/>
                <a:ea typeface="+mn-lt"/>
                <a:cs typeface="Times New Roman" panose="02020603050405020304" pitchFamily="18" charset="0"/>
              </a:rPr>
              <a:t>Utilize historical stock price and relevant financial data to build machine learning models that can predict future stock prices.</a:t>
            </a:r>
            <a:endParaRPr lang="en-US" sz="180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1800">
                <a:solidFill>
                  <a:schemeClr val="tx1"/>
                </a:solidFill>
                <a:latin typeface="Times New Roman" panose="02020603050405020304" pitchFamily="18" charset="0"/>
                <a:ea typeface="+mn-lt"/>
                <a:cs typeface="Times New Roman" panose="02020603050405020304" pitchFamily="18" charset="0"/>
              </a:rPr>
              <a:t>Develop models to analyze and predict the volatility of Tesla stock. Understanding stock volatility can be valuable for risk management and investment strategy.</a:t>
            </a:r>
          </a:p>
          <a:p>
            <a:pPr algn="just">
              <a:buFont typeface="Wingdings" panose="05000000000000000000" pitchFamily="2" charset="2"/>
              <a:buChar char="q"/>
            </a:pPr>
            <a:r>
              <a:rPr lang="en-US" sz="1800">
                <a:solidFill>
                  <a:schemeClr val="tx1"/>
                </a:solidFill>
                <a:latin typeface="Times New Roman" panose="02020603050405020304" pitchFamily="18" charset="0"/>
                <a:ea typeface="+mn-lt"/>
                <a:cs typeface="Times New Roman" panose="02020603050405020304" pitchFamily="18" charset="0"/>
              </a:rPr>
              <a:t>Build anomaly detection models to identify unusual patterns or outliers in Tesla stock data. This can be useful for detecting potential irregularities or market disruptions.</a:t>
            </a:r>
          </a:p>
          <a:p>
            <a:pPr algn="just">
              <a:buFont typeface="Wingdings" panose="05000000000000000000" pitchFamily="2" charset="2"/>
              <a:buChar char="q"/>
            </a:pPr>
            <a:r>
              <a:rPr lang="en-US" sz="1800">
                <a:solidFill>
                  <a:schemeClr val="tx1"/>
                </a:solidFill>
                <a:latin typeface="Times New Roman" panose="02020603050405020304" pitchFamily="18" charset="0"/>
                <a:ea typeface="+mn-lt"/>
                <a:cs typeface="Times New Roman" panose="02020603050405020304" pitchFamily="18" charset="0"/>
              </a:rPr>
              <a:t>Compare Tesla's stock performance with that of its competitors in the automotive and technology sectors. Machine learning models can help identify patterns and trends that differentiate Tesla from its peers, providing a comprehensive view of its competitive position in the market.</a:t>
            </a:r>
          </a:p>
          <a:p>
            <a:pPr algn="just">
              <a:buFont typeface="Wingdings" panose="05000000000000000000" pitchFamily="2" charset="2"/>
              <a:buChar char="q"/>
            </a:pPr>
            <a:r>
              <a:rPr lang="en-US" sz="1800">
                <a:solidFill>
                  <a:schemeClr val="tx1"/>
                </a:solidFill>
                <a:latin typeface="Times New Roman" panose="02020603050405020304" pitchFamily="18" charset="0"/>
                <a:ea typeface="+mn-lt"/>
                <a:cs typeface="Times New Roman" panose="02020603050405020304" pitchFamily="18" charset="0"/>
              </a:rPr>
              <a:t>Develop models to predict the long-term performance of Tesla stock, considering factors such as industry trends, technological advancements, and global economic conditions.</a:t>
            </a:r>
            <a:endParaRPr lang="en-US" sz="180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698309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44452-59B2-B7E3-843E-55C5B8FC53C4}"/>
              </a:ext>
            </a:extLst>
          </p:cNvPr>
          <p:cNvPicPr>
            <a:picLocks noChangeAspect="1"/>
          </p:cNvPicPr>
          <p:nvPr/>
        </p:nvPicPr>
        <p:blipFill>
          <a:blip r:embed="rId2"/>
          <a:stretch>
            <a:fillRect/>
          </a:stretch>
        </p:blipFill>
        <p:spPr>
          <a:xfrm>
            <a:off x="0" y="416672"/>
            <a:ext cx="12192000" cy="6024655"/>
          </a:xfrm>
          <a:prstGeom prst="rect">
            <a:avLst/>
          </a:prstGeom>
        </p:spPr>
      </p:pic>
    </p:spTree>
    <p:extLst>
      <p:ext uri="{BB962C8B-B14F-4D97-AF65-F5344CB8AC3E}">
        <p14:creationId xmlns:p14="http://schemas.microsoft.com/office/powerpoint/2010/main" val="270587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0EC0-27C3-B86D-C921-24DD96D991D1}"/>
              </a:ext>
            </a:extLst>
          </p:cNvPr>
          <p:cNvSpPr>
            <a:spLocks noGrp="1"/>
          </p:cNvSpPr>
          <p:nvPr>
            <p:ph type="title" idx="4294967295"/>
          </p:nvPr>
        </p:nvSpPr>
        <p:spPr>
          <a:xfrm>
            <a:off x="1042416" y="291275"/>
            <a:ext cx="7845552" cy="1042987"/>
          </a:xfrm>
        </p:spPr>
        <p:txBody>
          <a:bodyPr vert="horz" lIns="91440" tIns="45720" rIns="91440" bIns="45720" rtlCol="0" anchor="b">
            <a:normAutofit fontScale="90000"/>
          </a:bodyPr>
          <a:lstStyle/>
          <a:p>
            <a:r>
              <a:rPr lang="en-US" sz="4400"/>
              <a:t>Feature Importance </a:t>
            </a:r>
            <a:br>
              <a:rPr lang="en-US" sz="4400"/>
            </a:br>
            <a:r>
              <a:rPr lang="en-US" sz="4400"/>
              <a:t>Ridge Regression</a:t>
            </a:r>
          </a:p>
        </p:txBody>
      </p:sp>
      <p:pic>
        <p:nvPicPr>
          <p:cNvPr id="5" name="Picture 4">
            <a:extLst>
              <a:ext uri="{FF2B5EF4-FFF2-40B4-BE49-F238E27FC236}">
                <a16:creationId xmlns:a16="http://schemas.microsoft.com/office/drawing/2014/main" id="{37425A25-3B93-336E-79A3-FD85FD9E886A}"/>
              </a:ext>
            </a:extLst>
          </p:cNvPr>
          <p:cNvPicPr>
            <a:picLocks noChangeAspect="1"/>
          </p:cNvPicPr>
          <p:nvPr/>
        </p:nvPicPr>
        <p:blipFill>
          <a:blip r:embed="rId2"/>
          <a:stretch>
            <a:fillRect/>
          </a:stretch>
        </p:blipFill>
        <p:spPr>
          <a:xfrm>
            <a:off x="2013405" y="1554480"/>
            <a:ext cx="8652338" cy="4670440"/>
          </a:xfrm>
          <a:prstGeom prst="rect">
            <a:avLst/>
          </a:prstGeom>
        </p:spPr>
      </p:pic>
    </p:spTree>
    <p:extLst>
      <p:ext uri="{BB962C8B-B14F-4D97-AF65-F5344CB8AC3E}">
        <p14:creationId xmlns:p14="http://schemas.microsoft.com/office/powerpoint/2010/main" val="1327735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omputer&#10;&#10;Description automatically generated">
            <a:extLst>
              <a:ext uri="{FF2B5EF4-FFF2-40B4-BE49-F238E27FC236}">
                <a16:creationId xmlns:a16="http://schemas.microsoft.com/office/drawing/2014/main" id="{23DEC8A7-A080-CA69-B74E-D81DD9F4609C}"/>
              </a:ext>
            </a:extLst>
          </p:cNvPr>
          <p:cNvPicPr>
            <a:picLocks noChangeAspect="1"/>
          </p:cNvPicPr>
          <p:nvPr/>
        </p:nvPicPr>
        <p:blipFill rotWithShape="1">
          <a:blip r:embed="rId2"/>
          <a:srcRect t="25727"/>
          <a:stretch/>
        </p:blipFill>
        <p:spPr>
          <a:xfrm>
            <a:off x="1874530" y="1865376"/>
            <a:ext cx="7986307" cy="4346794"/>
          </a:xfrm>
          <a:prstGeom prst="rect">
            <a:avLst/>
          </a:prstGeom>
        </p:spPr>
      </p:pic>
      <p:sp>
        <p:nvSpPr>
          <p:cNvPr id="3" name="Title 2">
            <a:extLst>
              <a:ext uri="{FF2B5EF4-FFF2-40B4-BE49-F238E27FC236}">
                <a16:creationId xmlns:a16="http://schemas.microsoft.com/office/drawing/2014/main" id="{9B28D671-8454-4DB5-170E-EFFB98A42C27}"/>
              </a:ext>
            </a:extLst>
          </p:cNvPr>
          <p:cNvSpPr>
            <a:spLocks noGrp="1"/>
          </p:cNvSpPr>
          <p:nvPr>
            <p:ph type="title"/>
          </p:nvPr>
        </p:nvSpPr>
        <p:spPr/>
        <p:txBody>
          <a:bodyPr>
            <a:normAutofit/>
          </a:bodyPr>
          <a:lstStyle/>
          <a:p>
            <a:r>
              <a:rPr lang="en-IN" sz="4000"/>
              <a:t>Feature Importance </a:t>
            </a:r>
            <a:br>
              <a:rPr lang="en-IN" sz="4000"/>
            </a:br>
            <a:r>
              <a:rPr lang="en-IN" sz="4000"/>
              <a:t>Random Forest Regression</a:t>
            </a:r>
          </a:p>
        </p:txBody>
      </p:sp>
    </p:spTree>
    <p:extLst>
      <p:ext uri="{BB962C8B-B14F-4D97-AF65-F5344CB8AC3E}">
        <p14:creationId xmlns:p14="http://schemas.microsoft.com/office/powerpoint/2010/main" val="3382161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C564-2467-19CE-4791-CF9E94E16E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744D4A-8AB0-3700-4780-9353633EEBA9}"/>
              </a:ext>
            </a:extLst>
          </p:cNvPr>
          <p:cNvSpPr>
            <a:spLocks noGrp="1"/>
          </p:cNvSpPr>
          <p:nvPr>
            <p:ph type="title"/>
          </p:nvPr>
        </p:nvSpPr>
        <p:spPr/>
        <p:txBody>
          <a:bodyPr>
            <a:normAutofit/>
          </a:bodyPr>
          <a:lstStyle/>
          <a:p>
            <a:r>
              <a:rPr lang="en-IN" sz="4000"/>
              <a:t>Feature Importance </a:t>
            </a:r>
            <a:br>
              <a:rPr lang="en-IN" sz="4000"/>
            </a:br>
            <a:r>
              <a:rPr lang="en-IN" sz="4000"/>
              <a:t>LASSO Regression</a:t>
            </a:r>
          </a:p>
        </p:txBody>
      </p:sp>
      <p:pic>
        <p:nvPicPr>
          <p:cNvPr id="4" name="Picture 3">
            <a:extLst>
              <a:ext uri="{FF2B5EF4-FFF2-40B4-BE49-F238E27FC236}">
                <a16:creationId xmlns:a16="http://schemas.microsoft.com/office/drawing/2014/main" id="{BDF2ACA9-E346-192D-513C-FDBD7779D56C}"/>
              </a:ext>
            </a:extLst>
          </p:cNvPr>
          <p:cNvPicPr>
            <a:picLocks noChangeAspect="1"/>
          </p:cNvPicPr>
          <p:nvPr/>
        </p:nvPicPr>
        <p:blipFill>
          <a:blip r:embed="rId2"/>
          <a:stretch>
            <a:fillRect/>
          </a:stretch>
        </p:blipFill>
        <p:spPr>
          <a:xfrm>
            <a:off x="1980784" y="1926223"/>
            <a:ext cx="7564608" cy="4107865"/>
          </a:xfrm>
          <a:prstGeom prst="rect">
            <a:avLst/>
          </a:prstGeom>
        </p:spPr>
      </p:pic>
    </p:spTree>
    <p:extLst>
      <p:ext uri="{BB962C8B-B14F-4D97-AF65-F5344CB8AC3E}">
        <p14:creationId xmlns:p14="http://schemas.microsoft.com/office/powerpoint/2010/main" val="1292670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F5108-C7F5-AE2E-A8FA-78967E9C45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665BF5-0E0D-CB01-3D18-004067DFE70E}"/>
              </a:ext>
            </a:extLst>
          </p:cNvPr>
          <p:cNvSpPr>
            <a:spLocks noGrp="1"/>
          </p:cNvSpPr>
          <p:nvPr>
            <p:ph type="title"/>
          </p:nvPr>
        </p:nvSpPr>
        <p:spPr/>
        <p:txBody>
          <a:bodyPr>
            <a:normAutofit/>
          </a:bodyPr>
          <a:lstStyle/>
          <a:p>
            <a:r>
              <a:rPr lang="en-IN" sz="4000"/>
              <a:t>Feature Importance </a:t>
            </a:r>
            <a:br>
              <a:rPr lang="en-IN" sz="4000"/>
            </a:br>
            <a:r>
              <a:rPr lang="en-IN" sz="4000"/>
              <a:t>XGB Regression</a:t>
            </a:r>
          </a:p>
        </p:txBody>
      </p:sp>
      <p:pic>
        <p:nvPicPr>
          <p:cNvPr id="2" name="Picture 1" descr="A graph with blue bars&#10;&#10;Description automatically generated">
            <a:extLst>
              <a:ext uri="{FF2B5EF4-FFF2-40B4-BE49-F238E27FC236}">
                <a16:creationId xmlns:a16="http://schemas.microsoft.com/office/drawing/2014/main" id="{22FBC900-3756-986E-359B-9314A4066973}"/>
              </a:ext>
            </a:extLst>
          </p:cNvPr>
          <p:cNvPicPr>
            <a:picLocks noChangeAspect="1"/>
          </p:cNvPicPr>
          <p:nvPr/>
        </p:nvPicPr>
        <p:blipFill>
          <a:blip r:embed="rId2"/>
          <a:stretch>
            <a:fillRect/>
          </a:stretch>
        </p:blipFill>
        <p:spPr>
          <a:xfrm>
            <a:off x="3050866" y="2063548"/>
            <a:ext cx="5883122" cy="3892397"/>
          </a:xfrm>
          <a:prstGeom prst="rect">
            <a:avLst/>
          </a:prstGeom>
        </p:spPr>
      </p:pic>
    </p:spTree>
    <p:extLst>
      <p:ext uri="{BB962C8B-B14F-4D97-AF65-F5344CB8AC3E}">
        <p14:creationId xmlns:p14="http://schemas.microsoft.com/office/powerpoint/2010/main" val="306701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1506C-051B-1A7C-1EA5-2F3BB01B78EF}"/>
              </a:ext>
            </a:extLst>
          </p:cNvPr>
          <p:cNvSpPr txBox="1"/>
          <p:nvPr/>
        </p:nvSpPr>
        <p:spPr>
          <a:xfrm>
            <a:off x="282804" y="235670"/>
            <a:ext cx="63395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Times New Roman"/>
                <a:cs typeface="Times New Roman"/>
              </a:rPr>
              <a:t>OLS TABLE</a:t>
            </a:r>
          </a:p>
        </p:txBody>
      </p:sp>
      <p:pic>
        <p:nvPicPr>
          <p:cNvPr id="4" name="Picture 3" descr="A screenshot of a computer&#10;&#10;Description automatically generated">
            <a:extLst>
              <a:ext uri="{FF2B5EF4-FFF2-40B4-BE49-F238E27FC236}">
                <a16:creationId xmlns:a16="http://schemas.microsoft.com/office/drawing/2014/main" id="{12A85678-0076-CDB3-A7C8-1D8AA4612388}"/>
              </a:ext>
            </a:extLst>
          </p:cNvPr>
          <p:cNvPicPr>
            <a:picLocks noChangeAspect="1"/>
          </p:cNvPicPr>
          <p:nvPr/>
        </p:nvPicPr>
        <p:blipFill>
          <a:blip r:embed="rId2"/>
          <a:stretch>
            <a:fillRect/>
          </a:stretch>
        </p:blipFill>
        <p:spPr>
          <a:xfrm>
            <a:off x="6374877" y="510618"/>
            <a:ext cx="5404701" cy="5396846"/>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2D1586FA-F9E6-6A94-5926-FFE73EB7CF39}"/>
              </a:ext>
            </a:extLst>
          </p:cNvPr>
          <p:cNvPicPr>
            <a:picLocks noChangeAspect="1"/>
          </p:cNvPicPr>
          <p:nvPr/>
        </p:nvPicPr>
        <p:blipFill>
          <a:blip r:embed="rId3"/>
          <a:stretch>
            <a:fillRect/>
          </a:stretch>
        </p:blipFill>
        <p:spPr>
          <a:xfrm>
            <a:off x="285626" y="612742"/>
            <a:ext cx="5776130" cy="5703217"/>
          </a:xfrm>
          <a:prstGeom prst="rect">
            <a:avLst/>
          </a:prstGeom>
        </p:spPr>
      </p:pic>
    </p:spTree>
    <p:extLst>
      <p:ext uri="{BB962C8B-B14F-4D97-AF65-F5344CB8AC3E}">
        <p14:creationId xmlns:p14="http://schemas.microsoft.com/office/powerpoint/2010/main" val="2093295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E61F5C-4B88-BE5B-9059-DF345D089895}"/>
              </a:ext>
            </a:extLst>
          </p:cNvPr>
          <p:cNvPicPr>
            <a:picLocks noChangeAspect="1"/>
          </p:cNvPicPr>
          <p:nvPr/>
        </p:nvPicPr>
        <p:blipFill>
          <a:blip r:embed="rId2"/>
          <a:stretch>
            <a:fillRect/>
          </a:stretch>
        </p:blipFill>
        <p:spPr>
          <a:xfrm>
            <a:off x="633999" y="1002985"/>
            <a:ext cx="10925102" cy="2899692"/>
          </a:xfrm>
          <a:prstGeom prst="rect">
            <a:avLst/>
          </a:prstGeom>
        </p:spPr>
      </p:pic>
      <p:sp>
        <p:nvSpPr>
          <p:cNvPr id="15" name="Rectangle 14">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extBox 1">
            <a:extLst>
              <a:ext uri="{FF2B5EF4-FFF2-40B4-BE49-F238E27FC236}">
                <a16:creationId xmlns:a16="http://schemas.microsoft.com/office/drawing/2014/main" id="{C61E6D4F-62B0-15E7-7C50-79147C7CAF57}"/>
              </a:ext>
            </a:extLst>
          </p:cNvPr>
          <p:cNvSpPr txBox="1"/>
          <p:nvPr/>
        </p:nvSpPr>
        <p:spPr>
          <a:xfrm>
            <a:off x="632900" y="4905662"/>
            <a:ext cx="7330353" cy="15411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800" spc="-50">
                <a:solidFill>
                  <a:srgbClr val="FFFFFF"/>
                </a:solidFill>
                <a:latin typeface="+mj-lt"/>
                <a:ea typeface="+mj-ea"/>
                <a:cs typeface="+mj-cs"/>
              </a:rPr>
              <a:t>MODEL TRAINING</a:t>
            </a:r>
          </a:p>
        </p:txBody>
      </p:sp>
      <p:cxnSp>
        <p:nvCxnSpPr>
          <p:cNvPr id="17" name="Straight Connector 16">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03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ADB94-694E-AFC5-67A4-D738ADCC36EB}"/>
              </a:ext>
            </a:extLst>
          </p:cNvPr>
          <p:cNvSpPr>
            <a:spLocks noGrp="1"/>
          </p:cNvSpPr>
          <p:nvPr>
            <p:ph type="title"/>
          </p:nvPr>
        </p:nvSpPr>
        <p:spPr>
          <a:xfrm>
            <a:off x="92360" y="-95631"/>
            <a:ext cx="6432434" cy="1450757"/>
          </a:xfrm>
        </p:spPr>
        <p:txBody>
          <a:bodyPr vert="horz" lIns="91440" tIns="45720" rIns="91440" bIns="45720" rtlCol="0" anchor="b">
            <a:normAutofit/>
          </a:bodyPr>
          <a:lstStyle/>
          <a:p>
            <a:r>
              <a:rPr lang="en-US" sz="4800">
                <a:solidFill>
                  <a:schemeClr val="tx1">
                    <a:lumMod val="75000"/>
                    <a:lumOff val="25000"/>
                  </a:schemeClr>
                </a:solidFill>
              </a:rPr>
              <a:t>Random Forest Regressor</a:t>
            </a:r>
          </a:p>
        </p:txBody>
      </p:sp>
      <p:sp>
        <p:nvSpPr>
          <p:cNvPr id="4" name="TextBox 3">
            <a:extLst>
              <a:ext uri="{FF2B5EF4-FFF2-40B4-BE49-F238E27FC236}">
                <a16:creationId xmlns:a16="http://schemas.microsoft.com/office/drawing/2014/main" id="{E13AC888-45A9-A728-343D-4B59013F62A6}"/>
              </a:ext>
            </a:extLst>
          </p:cNvPr>
          <p:cNvSpPr txBox="1"/>
          <p:nvPr/>
        </p:nvSpPr>
        <p:spPr>
          <a:xfrm>
            <a:off x="218051" y="1417622"/>
            <a:ext cx="6597403" cy="4451472"/>
          </a:xfrm>
          <a:prstGeom prst="rect">
            <a:avLst/>
          </a:prstGeom>
        </p:spPr>
        <p:txBody>
          <a:bodyPr vert="horz" lIns="0" tIns="45720" rIns="0" bIns="45720" rtlCol="0" anchor="t">
            <a:no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q"/>
            </a:pPr>
            <a:r>
              <a:rPr lang="en-US" sz="1600">
                <a:solidFill>
                  <a:schemeClr val="tx1">
                    <a:lumMod val="75000"/>
                    <a:lumOff val="25000"/>
                  </a:schemeClr>
                </a:solidFill>
              </a:rPr>
              <a:t>The code starts by loading a dataset (TSLA_Feature_Mart_IMP.csv) and performing basic preprocessing steps. It converts the 'Date' column to datetime, extracts year, month, and day as separate features, and drops the original 'Date' column. The target variable (y) is defined as the 'Close' column, and the feature matrix (X) is constructed by excluding the 'Close' column.</a:t>
            </a:r>
          </a:p>
          <a:p>
            <a:pPr marL="91440" indent="-91440">
              <a:lnSpc>
                <a:spcPct val="90000"/>
              </a:lnSpc>
              <a:spcBef>
                <a:spcPts val="1200"/>
              </a:spcBef>
              <a:spcAft>
                <a:spcPts val="200"/>
              </a:spcAft>
              <a:buClr>
                <a:schemeClr val="accent1"/>
              </a:buClr>
              <a:buSzPct val="100000"/>
              <a:buFont typeface="Calibri" panose="020F0502020204030204" pitchFamily="34" charset="0"/>
              <a:buChar char="q"/>
            </a:pPr>
            <a:r>
              <a:rPr lang="en-US" sz="1600">
                <a:solidFill>
                  <a:schemeClr val="tx1">
                    <a:lumMod val="75000"/>
                    <a:lumOff val="25000"/>
                  </a:schemeClr>
                </a:solidFill>
              </a:rPr>
              <a:t>The data is split into training and testing sets using </a:t>
            </a:r>
            <a:r>
              <a:rPr lang="en-US" sz="1600" err="1">
                <a:solidFill>
                  <a:schemeClr val="tx1">
                    <a:lumMod val="75000"/>
                    <a:lumOff val="25000"/>
                  </a:schemeClr>
                </a:solidFill>
              </a:rPr>
              <a:t>train_test_split</a:t>
            </a:r>
            <a:r>
              <a:rPr lang="en-US" sz="1600">
                <a:solidFill>
                  <a:schemeClr val="tx1">
                    <a:lumMod val="75000"/>
                    <a:lumOff val="25000"/>
                  </a:schemeClr>
                </a:solidFill>
              </a:rPr>
              <a:t>. 80% of the data is used for training (</a:t>
            </a:r>
            <a:r>
              <a:rPr lang="en-US" sz="1600" err="1">
                <a:solidFill>
                  <a:schemeClr val="tx1">
                    <a:lumMod val="75000"/>
                    <a:lumOff val="25000"/>
                  </a:schemeClr>
                </a:solidFill>
              </a:rPr>
              <a:t>X_train</a:t>
            </a:r>
            <a:r>
              <a:rPr lang="en-US" sz="1600">
                <a:solidFill>
                  <a:schemeClr val="tx1">
                    <a:lumMod val="75000"/>
                    <a:lumOff val="25000"/>
                  </a:schemeClr>
                </a:solidFill>
              </a:rPr>
              <a:t>, </a:t>
            </a:r>
            <a:r>
              <a:rPr lang="en-US" sz="1600" err="1">
                <a:solidFill>
                  <a:schemeClr val="tx1">
                    <a:lumMod val="75000"/>
                    <a:lumOff val="25000"/>
                  </a:schemeClr>
                </a:solidFill>
              </a:rPr>
              <a:t>y_train</a:t>
            </a:r>
            <a:r>
              <a:rPr lang="en-US" sz="1600">
                <a:solidFill>
                  <a:schemeClr val="tx1">
                    <a:lumMod val="75000"/>
                    <a:lumOff val="25000"/>
                  </a:schemeClr>
                </a:solidFill>
              </a:rPr>
              <a:t>), and 20% is reserved for testing (</a:t>
            </a:r>
            <a:r>
              <a:rPr lang="en-US" sz="1600" err="1">
                <a:solidFill>
                  <a:schemeClr val="tx1">
                    <a:lumMod val="75000"/>
                    <a:lumOff val="25000"/>
                  </a:schemeClr>
                </a:solidFill>
              </a:rPr>
              <a:t>X_test</a:t>
            </a:r>
            <a:r>
              <a:rPr lang="en-US" sz="1600">
                <a:solidFill>
                  <a:schemeClr val="tx1">
                    <a:lumMod val="75000"/>
                    <a:lumOff val="25000"/>
                  </a:schemeClr>
                </a:solidFill>
              </a:rPr>
              <a:t>, </a:t>
            </a:r>
            <a:r>
              <a:rPr lang="en-US" sz="1600" err="1">
                <a:solidFill>
                  <a:schemeClr val="tx1">
                    <a:lumMod val="75000"/>
                    <a:lumOff val="25000"/>
                  </a:schemeClr>
                </a:solidFill>
              </a:rPr>
              <a:t>y_test</a:t>
            </a:r>
            <a:r>
              <a:rPr lang="en-US" sz="1600">
                <a:solidFill>
                  <a:schemeClr val="tx1">
                    <a:lumMod val="75000"/>
                    <a:lumOff val="25000"/>
                  </a:schemeClr>
                </a:solidFill>
              </a:rPr>
              <a:t>).</a:t>
            </a:r>
          </a:p>
          <a:p>
            <a:pPr marL="91440" indent="-91440">
              <a:lnSpc>
                <a:spcPct val="90000"/>
              </a:lnSpc>
              <a:spcBef>
                <a:spcPts val="1200"/>
              </a:spcBef>
              <a:spcAft>
                <a:spcPts val="200"/>
              </a:spcAft>
              <a:buClr>
                <a:schemeClr val="accent1"/>
              </a:buClr>
              <a:buSzPct val="100000"/>
              <a:buFont typeface="Calibri" panose="020F0502020204030204" pitchFamily="34" charset="0"/>
              <a:buChar char="q"/>
            </a:pPr>
            <a:r>
              <a:rPr lang="en-US" sz="1600">
                <a:solidFill>
                  <a:schemeClr val="tx1">
                    <a:lumMod val="75000"/>
                    <a:lumOff val="25000"/>
                  </a:schemeClr>
                </a:solidFill>
              </a:rPr>
              <a:t>A </a:t>
            </a:r>
            <a:r>
              <a:rPr lang="en-US" sz="1600" err="1">
                <a:solidFill>
                  <a:schemeClr val="tx1">
                    <a:lumMod val="75000"/>
                    <a:lumOff val="25000"/>
                  </a:schemeClr>
                </a:solidFill>
              </a:rPr>
              <a:t>RandomizedSearchCV</a:t>
            </a:r>
            <a:r>
              <a:rPr lang="en-US" sz="1600">
                <a:solidFill>
                  <a:schemeClr val="tx1">
                    <a:lumMod val="75000"/>
                    <a:lumOff val="25000"/>
                  </a:schemeClr>
                </a:solidFill>
              </a:rPr>
              <a:t> object is created to perform hyperparameter tuning for a Random Forest Regressor. The hyperparameters considered include the number of estimators, maximum depth of trees, minimum samples required to split an internal node, and minimum samples required at a leaf node. The search is configured to randomly sample 10 combinations from the specified parameter space, using 3-fold cross-validation.</a:t>
            </a:r>
          </a:p>
          <a:p>
            <a:pPr marL="91440" indent="-91440">
              <a:lnSpc>
                <a:spcPct val="90000"/>
              </a:lnSpc>
              <a:spcBef>
                <a:spcPts val="1200"/>
              </a:spcBef>
              <a:spcAft>
                <a:spcPts val="200"/>
              </a:spcAft>
              <a:buClr>
                <a:schemeClr val="accent1"/>
              </a:buClr>
              <a:buSzPct val="100000"/>
              <a:buFont typeface="Calibri" panose="020F0502020204030204" pitchFamily="34" charset="0"/>
              <a:buChar char="q"/>
            </a:pPr>
            <a:r>
              <a:rPr lang="en-US" sz="1600">
                <a:solidFill>
                  <a:schemeClr val="tx1">
                    <a:lumMod val="75000"/>
                    <a:lumOff val="25000"/>
                  </a:schemeClr>
                </a:solidFill>
              </a:rPr>
              <a:t>The </a:t>
            </a:r>
            <a:r>
              <a:rPr lang="en-US" sz="1600" err="1">
                <a:solidFill>
                  <a:schemeClr val="tx1">
                    <a:lumMod val="75000"/>
                    <a:lumOff val="25000"/>
                  </a:schemeClr>
                </a:solidFill>
              </a:rPr>
              <a:t>RandomizedSearchCV</a:t>
            </a:r>
            <a:r>
              <a:rPr lang="en-US" sz="1600">
                <a:solidFill>
                  <a:schemeClr val="tx1">
                    <a:lumMod val="75000"/>
                    <a:lumOff val="25000"/>
                  </a:schemeClr>
                </a:solidFill>
              </a:rPr>
              <a:t> object is fitted to the training data, searching for the best hyperparameters. The best hyperparameters and the corresponding best model are printed. The best model is then used to make predictions on the test data (</a:t>
            </a:r>
            <a:r>
              <a:rPr lang="en-US" sz="1600" err="1">
                <a:solidFill>
                  <a:schemeClr val="tx1">
                    <a:lumMod val="75000"/>
                    <a:lumOff val="25000"/>
                  </a:schemeClr>
                </a:solidFill>
              </a:rPr>
              <a:t>X_test</a:t>
            </a:r>
            <a:r>
              <a:rPr lang="en-US" sz="1600">
                <a:solidFill>
                  <a:schemeClr val="tx1">
                    <a:lumMod val="75000"/>
                    <a:lumOff val="25000"/>
                  </a:schemeClr>
                </a:solidFill>
              </a:rPr>
              <a:t>), and the root mean squared error (RMSE) is calculated to evaluate the model's performance.</a:t>
            </a:r>
          </a:p>
        </p:txBody>
      </p:sp>
      <p:pic>
        <p:nvPicPr>
          <p:cNvPr id="3" name="Picture 2" descr="A screenshot of a computer code&#10;&#10;Description automatically generated">
            <a:extLst>
              <a:ext uri="{FF2B5EF4-FFF2-40B4-BE49-F238E27FC236}">
                <a16:creationId xmlns:a16="http://schemas.microsoft.com/office/drawing/2014/main" id="{CA551D4F-FBD9-A4BF-060C-DBF3E3804FDB}"/>
              </a:ext>
            </a:extLst>
          </p:cNvPr>
          <p:cNvPicPr>
            <a:picLocks noChangeAspect="1"/>
          </p:cNvPicPr>
          <p:nvPr/>
        </p:nvPicPr>
        <p:blipFill rotWithShape="1">
          <a:blip r:embed="rId3"/>
          <a:srcRect l="1046" t="34" r="897" b="-148"/>
          <a:stretch/>
        </p:blipFill>
        <p:spPr>
          <a:xfrm>
            <a:off x="6888954" y="634039"/>
            <a:ext cx="5151943" cy="5328052"/>
          </a:xfrm>
          <a:prstGeom prst="rect">
            <a:avLst/>
          </a:prstGeom>
        </p:spPr>
      </p:pic>
      <p:sp>
        <p:nvSpPr>
          <p:cNvPr id="19" name="Rectangle 18">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860403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aph with blue dots&#10;&#10;Description automatically generated">
            <a:extLst>
              <a:ext uri="{FF2B5EF4-FFF2-40B4-BE49-F238E27FC236}">
                <a16:creationId xmlns:a16="http://schemas.microsoft.com/office/drawing/2014/main" id="{7AE0B739-DFF5-8A82-9DC4-C41990881B13}"/>
              </a:ext>
            </a:extLst>
          </p:cNvPr>
          <p:cNvPicPr>
            <a:picLocks noChangeAspect="1"/>
          </p:cNvPicPr>
          <p:nvPr/>
        </p:nvPicPr>
        <p:blipFill>
          <a:blip r:embed="rId2"/>
          <a:stretch>
            <a:fillRect/>
          </a:stretch>
        </p:blipFill>
        <p:spPr>
          <a:xfrm>
            <a:off x="337162" y="230053"/>
            <a:ext cx="7519102" cy="5109708"/>
          </a:xfrm>
          <a:prstGeom prst="rect">
            <a:avLst/>
          </a:prstGeom>
        </p:spPr>
      </p:pic>
      <p:pic>
        <p:nvPicPr>
          <p:cNvPr id="4" name="Picture 3">
            <a:extLst>
              <a:ext uri="{FF2B5EF4-FFF2-40B4-BE49-F238E27FC236}">
                <a16:creationId xmlns:a16="http://schemas.microsoft.com/office/drawing/2014/main" id="{BB84CE3D-1775-02CF-CC49-CF1ADDF59102}"/>
              </a:ext>
            </a:extLst>
          </p:cNvPr>
          <p:cNvPicPr>
            <a:picLocks noChangeAspect="1"/>
          </p:cNvPicPr>
          <p:nvPr/>
        </p:nvPicPr>
        <p:blipFill>
          <a:blip r:embed="rId3"/>
          <a:stretch>
            <a:fillRect/>
          </a:stretch>
        </p:blipFill>
        <p:spPr>
          <a:xfrm>
            <a:off x="376375" y="5536412"/>
            <a:ext cx="10031012" cy="968521"/>
          </a:xfrm>
          <a:prstGeom prst="rect">
            <a:avLst/>
          </a:prstGeom>
        </p:spPr>
      </p:pic>
    </p:spTree>
    <p:extLst>
      <p:ext uri="{BB962C8B-B14F-4D97-AF65-F5344CB8AC3E}">
        <p14:creationId xmlns:p14="http://schemas.microsoft.com/office/powerpoint/2010/main" val="1939549690"/>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6473B2-421C-7D42-2757-84D46BD85E48}"/>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A050F50-391D-C311-691D-859FDAD2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4" name="Straight Connector 33">
            <a:extLst>
              <a:ext uri="{FF2B5EF4-FFF2-40B4-BE49-F238E27FC236}">
                <a16:creationId xmlns:a16="http://schemas.microsoft.com/office/drawing/2014/main" id="{394404C8-9F8B-D0DE-307F-E0FD1CD79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BDF33A51-9B30-F2CE-1087-ED13B969E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3179D1-3EBE-BF34-F673-479176B26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CFCA4B96-B769-9E90-98D7-1CA1D1D360F1}"/>
              </a:ext>
            </a:extLst>
          </p:cNvPr>
          <p:cNvSpPr>
            <a:spLocks noGrp="1"/>
          </p:cNvSpPr>
          <p:nvPr>
            <p:ph type="title"/>
          </p:nvPr>
        </p:nvSpPr>
        <p:spPr>
          <a:xfrm>
            <a:off x="1097280" y="286603"/>
            <a:ext cx="10058400" cy="1450757"/>
          </a:xfrm>
        </p:spPr>
        <p:txBody>
          <a:bodyPr vert="horz" lIns="91440" tIns="45720" rIns="91440" bIns="45720" rtlCol="0" anchor="ctr">
            <a:normAutofit/>
          </a:bodyPr>
          <a:lstStyle/>
          <a:p>
            <a:r>
              <a:rPr lang="en-US" sz="4400">
                <a:latin typeface="Times New Roman"/>
                <a:cs typeface="Times New Roman"/>
              </a:rPr>
              <a:t>Ridge Regression</a:t>
            </a:r>
          </a:p>
        </p:txBody>
      </p:sp>
      <p:sp>
        <p:nvSpPr>
          <p:cNvPr id="4" name="TextBox 3">
            <a:extLst>
              <a:ext uri="{FF2B5EF4-FFF2-40B4-BE49-F238E27FC236}">
                <a16:creationId xmlns:a16="http://schemas.microsoft.com/office/drawing/2014/main" id="{83854B3F-0FD8-5C4A-4508-63224854EE23}"/>
              </a:ext>
            </a:extLst>
          </p:cNvPr>
          <p:cNvSpPr txBox="1"/>
          <p:nvPr/>
        </p:nvSpPr>
        <p:spPr>
          <a:xfrm>
            <a:off x="1096963" y="2231810"/>
            <a:ext cx="10058400" cy="3839806"/>
          </a:xfrm>
          <a:prstGeom prst="rect">
            <a:avLst/>
          </a:prstGeom>
        </p:spPr>
        <p:txBody>
          <a:bodyPr vert="horz" lIns="0" tIns="45720" rIns="0" bIns="45720" rtlCol="0" anchor="t">
            <a:noAutofit/>
          </a:bodyPr>
          <a:lstStyle/>
          <a:p>
            <a:pPr marL="91440" indent="-91440" algn="just">
              <a:spcBef>
                <a:spcPts val="1200"/>
              </a:spcBef>
              <a:spcAft>
                <a:spcPts val="200"/>
              </a:spcAft>
              <a:buClr>
                <a:schemeClr val="accent1"/>
              </a:buClr>
              <a:buSzPct val="100000"/>
              <a:buFont typeface="Wingdings" panose="05000000000000000000" pitchFamily="2" charset="2"/>
              <a:buChar char="q"/>
            </a:pPr>
            <a:r>
              <a:rPr lang="en-US">
                <a:solidFill>
                  <a:srgbClr val="374151"/>
                </a:solidFill>
                <a:latin typeface="Times New Roman"/>
                <a:ea typeface="+mn-lt"/>
                <a:cs typeface="Times New Roman"/>
              </a:rPr>
              <a:t>Ridge regression, a linear regression variant with L2 regularization, to model the relationship between the features (</a:t>
            </a:r>
            <a:r>
              <a:rPr lang="en-US" err="1">
                <a:solidFill>
                  <a:srgbClr val="374151"/>
                </a:solidFill>
                <a:latin typeface="Times New Roman"/>
                <a:ea typeface="+mn-lt"/>
                <a:cs typeface="Times New Roman"/>
              </a:rPr>
              <a:t>X_train</a:t>
            </a:r>
            <a:r>
              <a:rPr lang="en-US">
                <a:solidFill>
                  <a:srgbClr val="374151"/>
                </a:solidFill>
                <a:latin typeface="Times New Roman"/>
                <a:ea typeface="+mn-lt"/>
                <a:cs typeface="Times New Roman"/>
              </a:rPr>
              <a:t>) and the target variable (</a:t>
            </a:r>
            <a:r>
              <a:rPr lang="en-US" err="1">
                <a:solidFill>
                  <a:srgbClr val="374151"/>
                </a:solidFill>
                <a:latin typeface="Times New Roman"/>
                <a:ea typeface="+mn-lt"/>
                <a:cs typeface="Times New Roman"/>
              </a:rPr>
              <a:t>y_train</a:t>
            </a:r>
            <a:r>
              <a:rPr lang="en-US">
                <a:solidFill>
                  <a:srgbClr val="374151"/>
                </a:solidFill>
                <a:latin typeface="Times New Roman"/>
                <a:ea typeface="+mn-lt"/>
                <a:cs typeface="Times New Roman"/>
              </a:rPr>
              <a:t>). Ridge introduces a penalty term (controlled by the hyperparameter alpha) to prevent overfitting.</a:t>
            </a:r>
          </a:p>
          <a:p>
            <a:pPr marL="91440" indent="-91440" algn="just">
              <a:spcBef>
                <a:spcPts val="1200"/>
              </a:spcBef>
              <a:spcAft>
                <a:spcPts val="200"/>
              </a:spcAft>
              <a:buClr>
                <a:schemeClr val="accent1"/>
              </a:buClr>
              <a:buSzPct val="100000"/>
              <a:buFont typeface="Wingdings" panose="05000000000000000000" pitchFamily="2" charset="2"/>
              <a:buChar char="q"/>
            </a:pPr>
            <a:r>
              <a:rPr lang="en-US">
                <a:solidFill>
                  <a:srgbClr val="374151"/>
                </a:solidFill>
                <a:latin typeface="Times New Roman"/>
                <a:ea typeface="+mn-lt"/>
                <a:cs typeface="Times New Roman"/>
              </a:rPr>
              <a:t>A grid search is performed to find the optimal value for the hyperparameter alpha. The range of alpha values to explore is defined using </a:t>
            </a:r>
            <a:r>
              <a:rPr lang="en-US" err="1">
                <a:solidFill>
                  <a:srgbClr val="374151"/>
                </a:solidFill>
                <a:latin typeface="Times New Roman"/>
                <a:ea typeface="+mn-lt"/>
                <a:cs typeface="Times New Roman"/>
              </a:rPr>
              <a:t>np.logspace</a:t>
            </a:r>
            <a:r>
              <a:rPr lang="en-US">
                <a:solidFill>
                  <a:srgbClr val="374151"/>
                </a:solidFill>
                <a:latin typeface="Times New Roman"/>
                <a:ea typeface="+mn-lt"/>
                <a:cs typeface="Times New Roman"/>
              </a:rPr>
              <a:t>(-4, 4, 20), which spans a range of values from 0.0001 to 10000 in a logarithmic scale. The grid search uses 5-fold cross-validation and employs the negative mean squared error as the scoring metric.</a:t>
            </a:r>
          </a:p>
          <a:p>
            <a:pPr marL="91440" indent="-91440" algn="just">
              <a:spcBef>
                <a:spcPts val="1200"/>
              </a:spcBef>
              <a:spcAft>
                <a:spcPts val="200"/>
              </a:spcAft>
              <a:buClr>
                <a:schemeClr val="accent1"/>
              </a:buClr>
              <a:buSzPct val="100000"/>
              <a:buFont typeface="Wingdings" panose="05000000000000000000" pitchFamily="2" charset="2"/>
              <a:buChar char="q"/>
            </a:pPr>
            <a:r>
              <a:rPr lang="en-US">
                <a:solidFill>
                  <a:srgbClr val="374151"/>
                </a:solidFill>
                <a:latin typeface="Times New Roman"/>
                <a:ea typeface="+mn-lt"/>
                <a:cs typeface="Times New Roman"/>
              </a:rPr>
              <a:t>The best alpha value for Ridge is identified from the grid search results (</a:t>
            </a:r>
            <a:r>
              <a:rPr lang="en-US" err="1">
                <a:solidFill>
                  <a:srgbClr val="374151"/>
                </a:solidFill>
                <a:latin typeface="Times New Roman"/>
                <a:ea typeface="+mn-lt"/>
                <a:cs typeface="Times New Roman"/>
              </a:rPr>
              <a:t>best_alpha</a:t>
            </a:r>
            <a:r>
              <a:rPr lang="en-US">
                <a:solidFill>
                  <a:srgbClr val="374151"/>
                </a:solidFill>
                <a:latin typeface="Times New Roman"/>
                <a:ea typeface="+mn-lt"/>
                <a:cs typeface="Times New Roman"/>
              </a:rPr>
              <a:t>). A new Ridge model (</a:t>
            </a:r>
            <a:r>
              <a:rPr lang="en-US" err="1">
                <a:solidFill>
                  <a:srgbClr val="374151"/>
                </a:solidFill>
                <a:latin typeface="Times New Roman"/>
                <a:ea typeface="+mn-lt"/>
                <a:cs typeface="Times New Roman"/>
              </a:rPr>
              <a:t>best_ridge_model</a:t>
            </a:r>
            <a:r>
              <a:rPr lang="en-US">
                <a:solidFill>
                  <a:srgbClr val="374151"/>
                </a:solidFill>
                <a:latin typeface="Times New Roman"/>
                <a:ea typeface="+mn-lt"/>
                <a:cs typeface="Times New Roman"/>
              </a:rPr>
              <a:t>) is then created with the optimal alpha and trained on the training data (</a:t>
            </a:r>
            <a:r>
              <a:rPr lang="en-US" err="1">
                <a:solidFill>
                  <a:srgbClr val="374151"/>
                </a:solidFill>
                <a:latin typeface="Times New Roman"/>
                <a:ea typeface="+mn-lt"/>
                <a:cs typeface="Times New Roman"/>
              </a:rPr>
              <a:t>X_train</a:t>
            </a:r>
            <a:r>
              <a:rPr lang="en-US">
                <a:solidFill>
                  <a:srgbClr val="374151"/>
                </a:solidFill>
                <a:latin typeface="Times New Roman"/>
                <a:ea typeface="+mn-lt"/>
                <a:cs typeface="Times New Roman"/>
              </a:rPr>
              <a:t>, </a:t>
            </a:r>
            <a:r>
              <a:rPr lang="en-US" err="1">
                <a:solidFill>
                  <a:srgbClr val="374151"/>
                </a:solidFill>
                <a:latin typeface="Times New Roman"/>
                <a:ea typeface="+mn-lt"/>
                <a:cs typeface="Times New Roman"/>
              </a:rPr>
              <a:t>y_train</a:t>
            </a:r>
            <a:r>
              <a:rPr lang="en-US">
                <a:solidFill>
                  <a:srgbClr val="374151"/>
                </a:solidFill>
                <a:latin typeface="Times New Roman"/>
                <a:ea typeface="+mn-lt"/>
                <a:cs typeface="Times New Roman"/>
              </a:rPr>
              <a:t>).</a:t>
            </a:r>
          </a:p>
          <a:p>
            <a:pPr marL="91440" indent="-91440" algn="just">
              <a:spcBef>
                <a:spcPts val="1200"/>
              </a:spcBef>
              <a:spcAft>
                <a:spcPts val="200"/>
              </a:spcAft>
              <a:buClr>
                <a:schemeClr val="accent1"/>
              </a:buClr>
              <a:buSzPct val="100000"/>
              <a:buFont typeface="Wingdings" panose="05000000000000000000" pitchFamily="2" charset="2"/>
              <a:buChar char="q"/>
            </a:pPr>
            <a:r>
              <a:rPr lang="en-US">
                <a:solidFill>
                  <a:srgbClr val="374151"/>
                </a:solidFill>
                <a:latin typeface="Times New Roman"/>
                <a:ea typeface="+mn-lt"/>
                <a:cs typeface="Times New Roman"/>
              </a:rPr>
              <a:t>The trained Ridge model is used to make predictions (</a:t>
            </a:r>
            <a:r>
              <a:rPr lang="en-US" err="1">
                <a:solidFill>
                  <a:srgbClr val="374151"/>
                </a:solidFill>
                <a:latin typeface="Times New Roman"/>
                <a:ea typeface="+mn-lt"/>
                <a:cs typeface="Times New Roman"/>
              </a:rPr>
              <a:t>y_pred_best_ridge</a:t>
            </a:r>
            <a:r>
              <a:rPr lang="en-US">
                <a:solidFill>
                  <a:srgbClr val="374151"/>
                </a:solidFill>
                <a:latin typeface="Times New Roman"/>
                <a:ea typeface="+mn-lt"/>
                <a:cs typeface="Times New Roman"/>
              </a:rPr>
              <a:t>) on the test data (</a:t>
            </a:r>
            <a:r>
              <a:rPr lang="en-US" err="1">
                <a:solidFill>
                  <a:srgbClr val="374151"/>
                </a:solidFill>
                <a:latin typeface="Times New Roman"/>
                <a:ea typeface="+mn-lt"/>
                <a:cs typeface="Times New Roman"/>
              </a:rPr>
              <a:t>X_test</a:t>
            </a:r>
            <a:r>
              <a:rPr lang="en-US">
                <a:solidFill>
                  <a:srgbClr val="374151"/>
                </a:solidFill>
                <a:latin typeface="Times New Roman"/>
                <a:ea typeface="+mn-lt"/>
                <a:cs typeface="Times New Roman"/>
              </a:rPr>
              <a:t>). These predictions can be evaluated to assess the model's performance on unseen data.</a:t>
            </a:r>
          </a:p>
        </p:txBody>
      </p:sp>
      <p:sp>
        <p:nvSpPr>
          <p:cNvPr id="31" name="Rectangle 30">
            <a:extLst>
              <a:ext uri="{FF2B5EF4-FFF2-40B4-BE49-F238E27FC236}">
                <a16:creationId xmlns:a16="http://schemas.microsoft.com/office/drawing/2014/main" id="{0476FF9E-CE25-9499-A34D-7C595FC8F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014891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45993910-5150-BDCE-6ED9-084DF2E97977}"/>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latin typeface="Times New Roman"/>
                <a:cs typeface="Times New Roman"/>
              </a:rPr>
              <a:t>About</a:t>
            </a:r>
          </a:p>
        </p:txBody>
      </p:sp>
      <p:sp>
        <p:nvSpPr>
          <p:cNvPr id="3" name="Content Placeholder 2">
            <a:extLst>
              <a:ext uri="{FF2B5EF4-FFF2-40B4-BE49-F238E27FC236}">
                <a16:creationId xmlns:a16="http://schemas.microsoft.com/office/drawing/2014/main" id="{42049671-D328-6A0B-89EF-6E0DEAD71E78}"/>
              </a:ext>
            </a:extLst>
          </p:cNvPr>
          <p:cNvSpPr>
            <a:spLocks noGrp="1"/>
          </p:cNvSpPr>
          <p:nvPr>
            <p:ph idx="1"/>
          </p:nvPr>
        </p:nvSpPr>
        <p:spPr>
          <a:xfrm>
            <a:off x="1096963" y="2364976"/>
            <a:ext cx="10058400" cy="3788936"/>
          </a:xfrm>
        </p:spPr>
        <p:txBody>
          <a:bodyPr vert="horz" lIns="0" tIns="45720" rIns="0" bIns="45720" rtlCol="0" anchor="t">
            <a:noAutofit/>
          </a:bodyPr>
          <a:lstStyle/>
          <a:p>
            <a:pPr algn="just">
              <a:lnSpc>
                <a:spcPct val="90000"/>
              </a:lnSpc>
              <a:buFont typeface="Wingdings" panose="05000000000000000000" pitchFamily="2" charset="2"/>
              <a:buChar char="q"/>
            </a:pPr>
            <a:r>
              <a:rPr lang="en-US" sz="1800">
                <a:solidFill>
                  <a:schemeClr val="tx1"/>
                </a:solidFill>
                <a:latin typeface="Times New Roman"/>
                <a:ea typeface="+mn-lt"/>
                <a:cs typeface="+mn-lt"/>
              </a:rPr>
              <a:t>Tesla stock has been known for its high volatility, with significant price fluctuations over time. The stock's performance has been influenced by factors such as production numbers, delivery figures, financial results, and market sentiment.</a:t>
            </a:r>
            <a:endParaRPr lang="en-US" sz="1800">
              <a:solidFill>
                <a:schemeClr val="tx1"/>
              </a:solidFill>
              <a:latin typeface="Times New Roman"/>
              <a:cs typeface="Times New Roman"/>
            </a:endParaRPr>
          </a:p>
          <a:p>
            <a:pPr algn="just">
              <a:lnSpc>
                <a:spcPct val="90000"/>
              </a:lnSpc>
              <a:buFont typeface="Wingdings" panose="05000000000000000000" pitchFamily="2" charset="2"/>
              <a:buChar char="q"/>
            </a:pPr>
            <a:r>
              <a:rPr lang="en-US" sz="1800">
                <a:solidFill>
                  <a:schemeClr val="tx1"/>
                </a:solidFill>
                <a:latin typeface="Times New Roman"/>
                <a:ea typeface="+mn-lt"/>
                <a:cs typeface="+mn-lt"/>
              </a:rPr>
              <a:t>Tesla has experienced substantial growth in market capitalization, becoming one of the most valuable automakers globally. The company's ambitious plans for electric vehicles (EVs) and renewable energy have contributed to its perceived long-term potential.</a:t>
            </a:r>
          </a:p>
          <a:p>
            <a:pPr algn="just">
              <a:lnSpc>
                <a:spcPct val="90000"/>
              </a:lnSpc>
              <a:buFont typeface="Wingdings" panose="05000000000000000000" pitchFamily="2" charset="2"/>
              <a:buChar char="q"/>
            </a:pPr>
            <a:r>
              <a:rPr lang="en-US" sz="1800">
                <a:solidFill>
                  <a:schemeClr val="tx1"/>
                </a:solidFill>
                <a:latin typeface="Times New Roman"/>
                <a:ea typeface="+mn-lt"/>
                <a:cs typeface="+mn-lt"/>
              </a:rPr>
              <a:t>Tesla's financial performance has varied, with periods of losses and profits. Investors closely monitor the company's earnings reports, production numbers, and gross margins to assess its financial health and sustainability.</a:t>
            </a:r>
          </a:p>
          <a:p>
            <a:pPr algn="just">
              <a:lnSpc>
                <a:spcPct val="90000"/>
              </a:lnSpc>
              <a:buFont typeface="Wingdings" panose="05000000000000000000" pitchFamily="2" charset="2"/>
              <a:buChar char="q"/>
            </a:pPr>
            <a:r>
              <a:rPr lang="en-US" sz="1800">
                <a:solidFill>
                  <a:schemeClr val="tx1"/>
                </a:solidFill>
                <a:latin typeface="Times New Roman"/>
                <a:ea typeface="+mn-lt"/>
                <a:cs typeface="+mn-lt"/>
              </a:rPr>
              <a:t>Tesla is often associated with innovation in electric vehicle technology and autonomous driving. Announcements about new products, advancements in battery technology, and updates on the development of self-driving capabilities have impacted the stock's performance.</a:t>
            </a:r>
            <a:endParaRPr lang="en-US" sz="1800">
              <a:solidFill>
                <a:schemeClr val="tx1"/>
              </a:solidFill>
              <a:latin typeface="Times New Roman"/>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846948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DB94-694E-AFC5-67A4-D738ADCC36EB}"/>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latin typeface="Times New Roman"/>
                <a:cs typeface="Times New Roman"/>
              </a:rPr>
              <a:t>Ridge Regression</a:t>
            </a:r>
          </a:p>
        </p:txBody>
      </p:sp>
      <p:pic>
        <p:nvPicPr>
          <p:cNvPr id="3" name="Picture 2">
            <a:extLst>
              <a:ext uri="{FF2B5EF4-FFF2-40B4-BE49-F238E27FC236}">
                <a16:creationId xmlns:a16="http://schemas.microsoft.com/office/drawing/2014/main" id="{9BD4A104-6A1E-9AE1-524B-E34EF3D5539E}"/>
              </a:ext>
            </a:extLst>
          </p:cNvPr>
          <p:cNvPicPr>
            <a:picLocks noChangeAspect="1"/>
          </p:cNvPicPr>
          <p:nvPr/>
        </p:nvPicPr>
        <p:blipFill>
          <a:blip r:embed="rId2"/>
          <a:stretch>
            <a:fillRect/>
          </a:stretch>
        </p:blipFill>
        <p:spPr>
          <a:xfrm>
            <a:off x="4849405" y="640080"/>
            <a:ext cx="7053030" cy="4496306"/>
          </a:xfrm>
          <a:prstGeom prst="rect">
            <a:avLst/>
          </a:prstGeom>
        </p:spPr>
      </p:pic>
      <p:pic>
        <p:nvPicPr>
          <p:cNvPr id="5" name="Picture 4">
            <a:extLst>
              <a:ext uri="{FF2B5EF4-FFF2-40B4-BE49-F238E27FC236}">
                <a16:creationId xmlns:a16="http://schemas.microsoft.com/office/drawing/2014/main" id="{40282924-AD5D-E74A-D36C-00D15E9FA671}"/>
              </a:ext>
            </a:extLst>
          </p:cNvPr>
          <p:cNvPicPr>
            <a:picLocks noChangeAspect="1"/>
          </p:cNvPicPr>
          <p:nvPr/>
        </p:nvPicPr>
        <p:blipFill>
          <a:blip r:embed="rId3"/>
          <a:stretch>
            <a:fillRect/>
          </a:stretch>
        </p:blipFill>
        <p:spPr>
          <a:xfrm>
            <a:off x="5350365" y="5390690"/>
            <a:ext cx="5715798" cy="1124107"/>
          </a:xfrm>
          <a:prstGeom prst="rect">
            <a:avLst/>
          </a:prstGeom>
        </p:spPr>
      </p:pic>
    </p:spTree>
    <p:extLst>
      <p:ext uri="{BB962C8B-B14F-4D97-AF65-F5344CB8AC3E}">
        <p14:creationId xmlns:p14="http://schemas.microsoft.com/office/powerpoint/2010/main" val="940875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6" name="Straight Connector 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23BE353-214F-8E30-A0BA-5EF8E6E639BC}"/>
              </a:ext>
            </a:extLst>
          </p:cNvPr>
          <p:cNvSpPr>
            <a:spLocks noGrp="1"/>
          </p:cNvSpPr>
          <p:nvPr>
            <p:ph type="title"/>
          </p:nvPr>
        </p:nvSpPr>
        <p:spPr>
          <a:xfrm>
            <a:off x="1097280" y="286603"/>
            <a:ext cx="10058400" cy="1450757"/>
          </a:xfrm>
        </p:spPr>
        <p:txBody>
          <a:bodyPr vert="horz" lIns="91440" tIns="45720" rIns="91440" bIns="45720" rtlCol="0" anchor="ctr">
            <a:normAutofit/>
          </a:bodyPr>
          <a:lstStyle/>
          <a:p>
            <a:r>
              <a:rPr lang="en-US" sz="4800"/>
              <a:t>LASSO (</a:t>
            </a:r>
            <a:r>
              <a:rPr lang="en-IN" sz="4800"/>
              <a:t>Least Absolute Shrinkage and Selection Operator</a:t>
            </a:r>
            <a:r>
              <a:rPr lang="en-US" sz="4800"/>
              <a:t>) Regression</a:t>
            </a:r>
          </a:p>
        </p:txBody>
      </p:sp>
      <p:sp>
        <p:nvSpPr>
          <p:cNvPr id="3" name="Content Placeholder 2">
            <a:extLst>
              <a:ext uri="{FF2B5EF4-FFF2-40B4-BE49-F238E27FC236}">
                <a16:creationId xmlns:a16="http://schemas.microsoft.com/office/drawing/2014/main" id="{4DCE493E-FD7B-90BD-AF62-2890DAA92C89}"/>
              </a:ext>
            </a:extLst>
          </p:cNvPr>
          <p:cNvSpPr>
            <a:spLocks noGrp="1"/>
          </p:cNvSpPr>
          <p:nvPr>
            <p:ph idx="1"/>
          </p:nvPr>
        </p:nvSpPr>
        <p:spPr>
          <a:xfrm>
            <a:off x="1096963" y="2438956"/>
            <a:ext cx="10058400" cy="3193294"/>
          </a:xfrm>
        </p:spPr>
        <p:txBody>
          <a:bodyPr vert="horz" lIns="0" tIns="45720" rIns="0" bIns="45720" rtlCol="0" anchor="t">
            <a:normAutofit fontScale="92500"/>
          </a:bodyPr>
          <a:lstStyle/>
          <a:p>
            <a:pPr algn="just">
              <a:lnSpc>
                <a:spcPct val="90000"/>
              </a:lnSpc>
              <a:buFont typeface="Wingdings" panose="05000000000000000000" pitchFamily="2" charset="2"/>
              <a:buChar char="q"/>
            </a:pPr>
            <a:r>
              <a:rPr lang="en-US" sz="1800">
                <a:solidFill>
                  <a:srgbClr val="374151"/>
                </a:solidFill>
                <a:latin typeface="Times New Roman"/>
                <a:ea typeface="+mn-lt"/>
                <a:cs typeface="Times New Roman"/>
              </a:rPr>
              <a:t>Lasso regression, a linear regression variant with L1 regularization, to model the relationship between the features (</a:t>
            </a:r>
            <a:r>
              <a:rPr lang="en-US" sz="1800" err="1">
                <a:solidFill>
                  <a:srgbClr val="374151"/>
                </a:solidFill>
                <a:latin typeface="Times New Roman"/>
                <a:ea typeface="+mn-lt"/>
                <a:cs typeface="Times New Roman"/>
              </a:rPr>
              <a:t>X_train</a:t>
            </a:r>
            <a:r>
              <a:rPr lang="en-US" sz="1800">
                <a:solidFill>
                  <a:srgbClr val="374151"/>
                </a:solidFill>
                <a:latin typeface="Times New Roman"/>
                <a:ea typeface="+mn-lt"/>
                <a:cs typeface="Times New Roman"/>
              </a:rPr>
              <a:t>) and the target variable (</a:t>
            </a:r>
            <a:r>
              <a:rPr lang="en-US" sz="1800" err="1">
                <a:solidFill>
                  <a:srgbClr val="374151"/>
                </a:solidFill>
                <a:latin typeface="Times New Roman"/>
                <a:ea typeface="+mn-lt"/>
                <a:cs typeface="Times New Roman"/>
              </a:rPr>
              <a:t>y_train</a:t>
            </a:r>
            <a:r>
              <a:rPr lang="en-US" sz="1800">
                <a:solidFill>
                  <a:srgbClr val="374151"/>
                </a:solidFill>
                <a:latin typeface="Times New Roman"/>
                <a:ea typeface="+mn-lt"/>
                <a:cs typeface="Times New Roman"/>
              </a:rPr>
              <a:t>). Lasso introduces a penalty term (controlled by the hyperparameter alpha) to encourage sparsity in the coefficient estimates</a:t>
            </a:r>
          </a:p>
          <a:p>
            <a:pPr algn="just">
              <a:lnSpc>
                <a:spcPct val="90000"/>
              </a:lnSpc>
              <a:buFont typeface="Wingdings" panose="05000000000000000000" pitchFamily="2" charset="2"/>
              <a:buChar char="q"/>
            </a:pPr>
            <a:r>
              <a:rPr lang="en-US" sz="1800">
                <a:solidFill>
                  <a:srgbClr val="374151"/>
                </a:solidFill>
                <a:latin typeface="Times New Roman"/>
                <a:ea typeface="+mn-lt"/>
                <a:cs typeface="Times New Roman"/>
              </a:rPr>
              <a:t>A grid search is performed to find the optimal value for the hyperparameter alpha. The range of alpha values to explore is defined using </a:t>
            </a:r>
            <a:r>
              <a:rPr lang="en-US" sz="1800" err="1">
                <a:solidFill>
                  <a:srgbClr val="374151"/>
                </a:solidFill>
                <a:latin typeface="Times New Roman"/>
                <a:ea typeface="+mn-lt"/>
                <a:cs typeface="Times New Roman"/>
              </a:rPr>
              <a:t>np.logspace</a:t>
            </a:r>
            <a:r>
              <a:rPr lang="en-US" sz="1800">
                <a:solidFill>
                  <a:srgbClr val="374151"/>
                </a:solidFill>
                <a:latin typeface="Times New Roman"/>
                <a:ea typeface="+mn-lt"/>
                <a:cs typeface="Times New Roman"/>
              </a:rPr>
              <a:t>(-4, 4, 20), which spans a range of values from 0.0001 to 10000 in a logarithmic scale. The grid search uses 5-fold cross-validation and employs the negative mean squared error as the scoring metric.</a:t>
            </a:r>
          </a:p>
          <a:p>
            <a:pPr algn="just">
              <a:lnSpc>
                <a:spcPct val="90000"/>
              </a:lnSpc>
              <a:buFont typeface="Wingdings" panose="05000000000000000000" pitchFamily="2" charset="2"/>
              <a:buChar char="q"/>
            </a:pPr>
            <a:r>
              <a:rPr lang="en-US" sz="1800">
                <a:solidFill>
                  <a:srgbClr val="374151"/>
                </a:solidFill>
                <a:latin typeface="Times New Roman"/>
                <a:ea typeface="+mn-lt"/>
                <a:cs typeface="Times New Roman"/>
              </a:rPr>
              <a:t>The best alpha value for Lasso is identified from the grid search results (</a:t>
            </a:r>
            <a:r>
              <a:rPr lang="en-US" sz="1800" err="1">
                <a:solidFill>
                  <a:srgbClr val="374151"/>
                </a:solidFill>
                <a:latin typeface="Times New Roman"/>
                <a:ea typeface="+mn-lt"/>
                <a:cs typeface="Times New Roman"/>
              </a:rPr>
              <a:t>best_alpha_lasso</a:t>
            </a:r>
            <a:r>
              <a:rPr lang="en-US" sz="1800">
                <a:solidFill>
                  <a:srgbClr val="374151"/>
                </a:solidFill>
                <a:latin typeface="Times New Roman"/>
                <a:ea typeface="+mn-lt"/>
                <a:cs typeface="Times New Roman"/>
              </a:rPr>
              <a:t>). A new Lasso model (</a:t>
            </a:r>
            <a:r>
              <a:rPr lang="en-US" sz="1800" err="1">
                <a:solidFill>
                  <a:srgbClr val="374151"/>
                </a:solidFill>
                <a:latin typeface="Times New Roman"/>
                <a:ea typeface="+mn-lt"/>
                <a:cs typeface="Times New Roman"/>
              </a:rPr>
              <a:t>best_lasso_model</a:t>
            </a:r>
            <a:r>
              <a:rPr lang="en-US" sz="1800">
                <a:solidFill>
                  <a:srgbClr val="374151"/>
                </a:solidFill>
                <a:latin typeface="Times New Roman"/>
                <a:ea typeface="+mn-lt"/>
                <a:cs typeface="Times New Roman"/>
              </a:rPr>
              <a:t>) is then created with the optimal alpha and trained on the training data (</a:t>
            </a:r>
            <a:r>
              <a:rPr lang="en-US" sz="1800" err="1">
                <a:solidFill>
                  <a:srgbClr val="374151"/>
                </a:solidFill>
                <a:latin typeface="Times New Roman"/>
                <a:ea typeface="+mn-lt"/>
                <a:cs typeface="Times New Roman"/>
              </a:rPr>
              <a:t>X_train</a:t>
            </a:r>
            <a:r>
              <a:rPr lang="en-US" sz="1800">
                <a:solidFill>
                  <a:srgbClr val="374151"/>
                </a:solidFill>
                <a:latin typeface="Times New Roman"/>
                <a:ea typeface="+mn-lt"/>
                <a:cs typeface="Times New Roman"/>
              </a:rPr>
              <a:t>, </a:t>
            </a:r>
            <a:r>
              <a:rPr lang="en-US" sz="1800" err="1">
                <a:solidFill>
                  <a:srgbClr val="374151"/>
                </a:solidFill>
                <a:latin typeface="Times New Roman"/>
                <a:ea typeface="+mn-lt"/>
                <a:cs typeface="Times New Roman"/>
              </a:rPr>
              <a:t>y_train</a:t>
            </a:r>
            <a:r>
              <a:rPr lang="en-US" sz="1800">
                <a:solidFill>
                  <a:srgbClr val="374151"/>
                </a:solidFill>
                <a:latin typeface="Times New Roman"/>
                <a:ea typeface="+mn-lt"/>
                <a:cs typeface="Times New Roman"/>
              </a:rPr>
              <a:t>).</a:t>
            </a:r>
          </a:p>
          <a:p>
            <a:pPr algn="just">
              <a:lnSpc>
                <a:spcPct val="90000"/>
              </a:lnSpc>
              <a:buFont typeface="Wingdings" panose="05000000000000000000" pitchFamily="2" charset="2"/>
              <a:buChar char="q"/>
            </a:pPr>
            <a:r>
              <a:rPr lang="en-US" sz="1800">
                <a:solidFill>
                  <a:srgbClr val="374151"/>
                </a:solidFill>
                <a:latin typeface="Times New Roman"/>
                <a:ea typeface="+mn-lt"/>
                <a:cs typeface="Times New Roman"/>
              </a:rPr>
              <a:t>The trained Lasso model is used to make predictions (</a:t>
            </a:r>
            <a:r>
              <a:rPr lang="en-US" sz="1800" err="1">
                <a:solidFill>
                  <a:srgbClr val="374151"/>
                </a:solidFill>
                <a:latin typeface="Times New Roman"/>
                <a:ea typeface="+mn-lt"/>
                <a:cs typeface="Times New Roman"/>
              </a:rPr>
              <a:t>y_pred_best_lasso</a:t>
            </a:r>
            <a:r>
              <a:rPr lang="en-US" sz="1800">
                <a:solidFill>
                  <a:srgbClr val="374151"/>
                </a:solidFill>
                <a:latin typeface="Times New Roman"/>
                <a:ea typeface="+mn-lt"/>
                <a:cs typeface="Times New Roman"/>
              </a:rPr>
              <a:t>) on the test data (</a:t>
            </a:r>
            <a:r>
              <a:rPr lang="en-US" sz="1800" err="1">
                <a:solidFill>
                  <a:srgbClr val="374151"/>
                </a:solidFill>
                <a:latin typeface="Times New Roman"/>
                <a:ea typeface="+mn-lt"/>
                <a:cs typeface="Times New Roman"/>
              </a:rPr>
              <a:t>X_test</a:t>
            </a:r>
            <a:r>
              <a:rPr lang="en-US" sz="1800">
                <a:solidFill>
                  <a:srgbClr val="374151"/>
                </a:solidFill>
                <a:latin typeface="Times New Roman"/>
                <a:ea typeface="+mn-lt"/>
                <a:cs typeface="Times New Roman"/>
              </a:rPr>
              <a:t>). These predictions can be evaluated to assess the model's performance on unseen data.</a:t>
            </a:r>
          </a:p>
        </p:txBody>
      </p:sp>
      <p:sp>
        <p:nvSpPr>
          <p:cNvPr id="1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193460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C1849E0-8CFC-487A-9D67-45BAC652F30C}"/>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latin typeface="Times New Roman"/>
                <a:cs typeface="Times New Roman"/>
              </a:rPr>
              <a:t>Tuned Lasso Regression</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with blue dots&#10;&#10;Description automatically generated">
            <a:extLst>
              <a:ext uri="{FF2B5EF4-FFF2-40B4-BE49-F238E27FC236}">
                <a16:creationId xmlns:a16="http://schemas.microsoft.com/office/drawing/2014/main" id="{435DD65C-07CC-D858-8B8D-BCD4164375EF}"/>
              </a:ext>
            </a:extLst>
          </p:cNvPr>
          <p:cNvPicPr>
            <a:picLocks noGrp="1" noChangeAspect="1"/>
          </p:cNvPicPr>
          <p:nvPr>
            <p:ph idx="1"/>
          </p:nvPr>
        </p:nvPicPr>
        <p:blipFill>
          <a:blip r:embed="rId2"/>
          <a:stretch>
            <a:fillRect/>
          </a:stretch>
        </p:blipFill>
        <p:spPr>
          <a:xfrm>
            <a:off x="4635094" y="74005"/>
            <a:ext cx="7481549" cy="5363766"/>
          </a:xfrm>
          <a:prstGeom prst="rect">
            <a:avLst/>
          </a:prstGeom>
        </p:spPr>
      </p:pic>
      <p:pic>
        <p:nvPicPr>
          <p:cNvPr id="4" name="Picture 3">
            <a:extLst>
              <a:ext uri="{FF2B5EF4-FFF2-40B4-BE49-F238E27FC236}">
                <a16:creationId xmlns:a16="http://schemas.microsoft.com/office/drawing/2014/main" id="{83723101-22B4-86A6-48DC-7E3B260F39CB}"/>
              </a:ext>
            </a:extLst>
          </p:cNvPr>
          <p:cNvPicPr>
            <a:picLocks noChangeAspect="1"/>
          </p:cNvPicPr>
          <p:nvPr/>
        </p:nvPicPr>
        <p:blipFill>
          <a:blip r:embed="rId3"/>
          <a:stretch>
            <a:fillRect/>
          </a:stretch>
        </p:blipFill>
        <p:spPr>
          <a:xfrm>
            <a:off x="5015526" y="5531544"/>
            <a:ext cx="5687219" cy="943107"/>
          </a:xfrm>
          <a:prstGeom prst="rect">
            <a:avLst/>
          </a:prstGeom>
        </p:spPr>
      </p:pic>
    </p:spTree>
    <p:extLst>
      <p:ext uri="{BB962C8B-B14F-4D97-AF65-F5344CB8AC3E}">
        <p14:creationId xmlns:p14="http://schemas.microsoft.com/office/powerpoint/2010/main" val="2339561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44" name="Straight Connector 4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1DDAE64-5428-5802-6030-9DDB7559F5EE}"/>
              </a:ext>
            </a:extLst>
          </p:cNvPr>
          <p:cNvSpPr>
            <a:spLocks noGrp="1"/>
          </p:cNvSpPr>
          <p:nvPr>
            <p:ph type="title"/>
          </p:nvPr>
        </p:nvSpPr>
        <p:spPr>
          <a:xfrm>
            <a:off x="1097280" y="286603"/>
            <a:ext cx="10058400" cy="1450757"/>
          </a:xfrm>
        </p:spPr>
        <p:txBody>
          <a:bodyPr vert="horz" lIns="91440" tIns="45720" rIns="91440" bIns="45720" rtlCol="0" anchor="ctr">
            <a:normAutofit/>
          </a:bodyPr>
          <a:lstStyle/>
          <a:p>
            <a:r>
              <a:rPr lang="en-US" sz="4800">
                <a:latin typeface="Times New Roman" panose="02020603050405020304" pitchFamily="18" charset="0"/>
                <a:cs typeface="Times New Roman" panose="02020603050405020304" pitchFamily="18" charset="0"/>
              </a:rPr>
              <a:t>Extreme Gradient Boosting (</a:t>
            </a:r>
            <a:r>
              <a:rPr lang="en-US" sz="4800" err="1">
                <a:latin typeface="Times New Roman" panose="02020603050405020304" pitchFamily="18" charset="0"/>
                <a:cs typeface="Times New Roman" panose="02020603050405020304" pitchFamily="18" charset="0"/>
              </a:rPr>
              <a:t>XGBoost</a:t>
            </a:r>
            <a:r>
              <a:rPr lang="en-US" sz="4800">
                <a:latin typeface="Times New Roman" panose="02020603050405020304" pitchFamily="18" charset="0"/>
                <a:cs typeface="Times New Roman" panose="02020603050405020304" pitchFamily="18" charset="0"/>
              </a:rPr>
              <a:t>) Regressors</a:t>
            </a:r>
          </a:p>
        </p:txBody>
      </p:sp>
      <p:sp>
        <p:nvSpPr>
          <p:cNvPr id="3" name="Content Placeholder 2">
            <a:extLst>
              <a:ext uri="{FF2B5EF4-FFF2-40B4-BE49-F238E27FC236}">
                <a16:creationId xmlns:a16="http://schemas.microsoft.com/office/drawing/2014/main" id="{E6F39ACD-AA00-92C3-34BA-C9A521FE7224}"/>
              </a:ext>
            </a:extLst>
          </p:cNvPr>
          <p:cNvSpPr>
            <a:spLocks/>
          </p:cNvSpPr>
          <p:nvPr/>
        </p:nvSpPr>
        <p:spPr>
          <a:xfrm>
            <a:off x="1096963" y="2675694"/>
            <a:ext cx="10058400" cy="3193294"/>
          </a:xfrm>
          <a:prstGeom prst="rect">
            <a:avLst/>
          </a:prstGeom>
        </p:spPr>
        <p:txBody>
          <a:bodyPr vert="horz" lIns="0" tIns="45720" rIns="0" bIns="45720" rtlCol="0" anchor="t">
            <a:normAutofit/>
          </a:bodyPr>
          <a:lstStyle/>
          <a:p>
            <a:pPr marL="91440" indent="-91440" algn="just">
              <a:spcBef>
                <a:spcPts val="1200"/>
              </a:spcBef>
              <a:spcAft>
                <a:spcPts val="200"/>
              </a:spcAft>
              <a:buClr>
                <a:schemeClr val="accent1"/>
              </a:buClr>
              <a:buSzPct val="100000"/>
              <a:buFont typeface="Wingdings" panose="05000000000000000000" pitchFamily="2" charset="2"/>
              <a:buChar char="q"/>
            </a:pPr>
            <a:r>
              <a:rPr lang="en-US">
                <a:solidFill>
                  <a:srgbClr val="374151"/>
                </a:solidFill>
                <a:latin typeface="Times New Roman" panose="02020603050405020304" pitchFamily="18" charset="0"/>
                <a:ea typeface="+mn-lt"/>
                <a:cs typeface="Times New Roman" panose="02020603050405020304" pitchFamily="18" charset="0"/>
              </a:rPr>
              <a:t>A </a:t>
            </a:r>
            <a:r>
              <a:rPr lang="en-US" err="1">
                <a:solidFill>
                  <a:srgbClr val="374151"/>
                </a:solidFill>
                <a:latin typeface="Times New Roman" panose="02020603050405020304" pitchFamily="18" charset="0"/>
                <a:ea typeface="+mn-lt"/>
                <a:cs typeface="Times New Roman" panose="02020603050405020304" pitchFamily="18" charset="0"/>
              </a:rPr>
              <a:t>RandomizedSearchCV</a:t>
            </a:r>
            <a:r>
              <a:rPr lang="en-US">
                <a:solidFill>
                  <a:srgbClr val="374151"/>
                </a:solidFill>
                <a:latin typeface="Times New Roman" panose="02020603050405020304" pitchFamily="18" charset="0"/>
                <a:ea typeface="+mn-lt"/>
                <a:cs typeface="Times New Roman" panose="02020603050405020304" pitchFamily="18" charset="0"/>
              </a:rPr>
              <a:t> object is created with the </a:t>
            </a:r>
            <a:r>
              <a:rPr lang="en-US" err="1">
                <a:solidFill>
                  <a:srgbClr val="374151"/>
                </a:solidFill>
                <a:latin typeface="Times New Roman" panose="02020603050405020304" pitchFamily="18" charset="0"/>
                <a:ea typeface="+mn-lt"/>
                <a:cs typeface="Times New Roman" panose="02020603050405020304" pitchFamily="18" charset="0"/>
              </a:rPr>
              <a:t>XGBoost</a:t>
            </a:r>
            <a:r>
              <a:rPr lang="en-US">
                <a:solidFill>
                  <a:srgbClr val="374151"/>
                </a:solidFill>
                <a:latin typeface="Times New Roman" panose="02020603050405020304" pitchFamily="18" charset="0"/>
                <a:ea typeface="+mn-lt"/>
                <a:cs typeface="Times New Roman" panose="02020603050405020304" pitchFamily="18" charset="0"/>
              </a:rPr>
              <a:t> regressor as the estimator. The search space for hyperparameters is defined, specifying potential values for each hyperparameter. The search is configured to randomly sample 10 combinations from this space and perform 3-fold cross-validation.</a:t>
            </a:r>
          </a:p>
          <a:p>
            <a:pPr marL="91440" indent="-91440" algn="just">
              <a:spcBef>
                <a:spcPts val="1200"/>
              </a:spcBef>
              <a:spcAft>
                <a:spcPts val="200"/>
              </a:spcAft>
              <a:buClr>
                <a:schemeClr val="accent1"/>
              </a:buClr>
              <a:buSzPct val="100000"/>
              <a:buFont typeface="Wingdings" panose="05000000000000000000" pitchFamily="2" charset="2"/>
              <a:buChar char="q"/>
            </a:pPr>
            <a:r>
              <a:rPr lang="en-US">
                <a:solidFill>
                  <a:srgbClr val="374151"/>
                </a:solidFill>
                <a:latin typeface="Times New Roman" panose="02020603050405020304" pitchFamily="18" charset="0"/>
                <a:ea typeface="+mn-lt"/>
                <a:cs typeface="Times New Roman" panose="02020603050405020304" pitchFamily="18" charset="0"/>
              </a:rPr>
              <a:t>The </a:t>
            </a:r>
            <a:r>
              <a:rPr lang="en-US" err="1">
                <a:solidFill>
                  <a:srgbClr val="374151"/>
                </a:solidFill>
                <a:latin typeface="Times New Roman" panose="02020603050405020304" pitchFamily="18" charset="0"/>
                <a:ea typeface="+mn-lt"/>
                <a:cs typeface="Times New Roman" panose="02020603050405020304" pitchFamily="18" charset="0"/>
              </a:rPr>
              <a:t>RandomizedSearchCV</a:t>
            </a:r>
            <a:r>
              <a:rPr lang="en-US">
                <a:solidFill>
                  <a:srgbClr val="374151"/>
                </a:solidFill>
                <a:latin typeface="Times New Roman" panose="02020603050405020304" pitchFamily="18" charset="0"/>
                <a:ea typeface="+mn-lt"/>
                <a:cs typeface="Times New Roman" panose="02020603050405020304" pitchFamily="18" charset="0"/>
              </a:rPr>
              <a:t> object is fitted to the training data (</a:t>
            </a:r>
            <a:r>
              <a:rPr lang="en-US" err="1">
                <a:solidFill>
                  <a:srgbClr val="374151"/>
                </a:solidFill>
                <a:latin typeface="Times New Roman" panose="02020603050405020304" pitchFamily="18" charset="0"/>
                <a:ea typeface="+mn-lt"/>
                <a:cs typeface="Times New Roman" panose="02020603050405020304" pitchFamily="18" charset="0"/>
              </a:rPr>
              <a:t>X_train</a:t>
            </a:r>
            <a:r>
              <a:rPr lang="en-US">
                <a:solidFill>
                  <a:srgbClr val="374151"/>
                </a:solidFill>
                <a:latin typeface="Times New Roman" panose="02020603050405020304" pitchFamily="18" charset="0"/>
                <a:ea typeface="+mn-lt"/>
                <a:cs typeface="Times New Roman" panose="02020603050405020304" pitchFamily="18" charset="0"/>
              </a:rPr>
              <a:t> and </a:t>
            </a:r>
            <a:r>
              <a:rPr lang="en-US" err="1">
                <a:solidFill>
                  <a:srgbClr val="374151"/>
                </a:solidFill>
                <a:latin typeface="Times New Roman" panose="02020603050405020304" pitchFamily="18" charset="0"/>
                <a:ea typeface="+mn-lt"/>
                <a:cs typeface="Times New Roman" panose="02020603050405020304" pitchFamily="18" charset="0"/>
              </a:rPr>
              <a:t>y_train</a:t>
            </a:r>
            <a:r>
              <a:rPr lang="en-US">
                <a:solidFill>
                  <a:srgbClr val="374151"/>
                </a:solidFill>
                <a:latin typeface="Times New Roman" panose="02020603050405020304" pitchFamily="18" charset="0"/>
                <a:ea typeface="+mn-lt"/>
                <a:cs typeface="Times New Roman" panose="02020603050405020304" pitchFamily="18" charset="0"/>
              </a:rPr>
              <a:t>). This involves training and evaluating </a:t>
            </a:r>
            <a:r>
              <a:rPr lang="en-US" err="1">
                <a:solidFill>
                  <a:srgbClr val="374151"/>
                </a:solidFill>
                <a:latin typeface="Times New Roman" panose="02020603050405020304" pitchFamily="18" charset="0"/>
                <a:ea typeface="+mn-lt"/>
                <a:cs typeface="Times New Roman" panose="02020603050405020304" pitchFamily="18" charset="0"/>
              </a:rPr>
              <a:t>XGBoost</a:t>
            </a:r>
            <a:r>
              <a:rPr lang="en-US">
                <a:solidFill>
                  <a:srgbClr val="374151"/>
                </a:solidFill>
                <a:latin typeface="Times New Roman" panose="02020603050405020304" pitchFamily="18" charset="0"/>
                <a:ea typeface="+mn-lt"/>
                <a:cs typeface="Times New Roman" panose="02020603050405020304" pitchFamily="18" charset="0"/>
              </a:rPr>
              <a:t> models with different hyperparameter combinations to find the set of hyperparameters that yields the best performance based on cross-validation scores.</a:t>
            </a:r>
          </a:p>
          <a:p>
            <a:pPr marL="91440" indent="-91440" algn="just">
              <a:spcBef>
                <a:spcPts val="1200"/>
              </a:spcBef>
              <a:spcAft>
                <a:spcPts val="200"/>
              </a:spcAft>
              <a:buClr>
                <a:schemeClr val="accent1"/>
              </a:buClr>
              <a:buSzPct val="100000"/>
              <a:buFont typeface="Wingdings" panose="05000000000000000000" pitchFamily="2" charset="2"/>
              <a:buChar char="q"/>
            </a:pPr>
            <a:r>
              <a:rPr lang="en-US">
                <a:solidFill>
                  <a:srgbClr val="374151"/>
                </a:solidFill>
                <a:latin typeface="Times New Roman" panose="02020603050405020304" pitchFamily="18" charset="0"/>
                <a:ea typeface="+mn-lt"/>
                <a:cs typeface="Times New Roman" panose="02020603050405020304" pitchFamily="18" charset="0"/>
              </a:rPr>
              <a:t>The best hyperparameters found by the randomized search are printed. Additionally, the best </a:t>
            </a:r>
            <a:r>
              <a:rPr lang="en-US" err="1">
                <a:solidFill>
                  <a:srgbClr val="374151"/>
                </a:solidFill>
                <a:latin typeface="Times New Roman" panose="02020603050405020304" pitchFamily="18" charset="0"/>
                <a:ea typeface="+mn-lt"/>
                <a:cs typeface="Times New Roman" panose="02020603050405020304" pitchFamily="18" charset="0"/>
              </a:rPr>
              <a:t>XGBoost</a:t>
            </a:r>
            <a:r>
              <a:rPr lang="en-US">
                <a:solidFill>
                  <a:srgbClr val="374151"/>
                </a:solidFill>
                <a:latin typeface="Times New Roman" panose="02020603050405020304" pitchFamily="18" charset="0"/>
                <a:ea typeface="+mn-lt"/>
                <a:cs typeface="Times New Roman" panose="02020603050405020304" pitchFamily="18" charset="0"/>
              </a:rPr>
              <a:t> model (with the optimal hyperparameters) is stored in the variable </a:t>
            </a:r>
            <a:r>
              <a:rPr lang="en-US" err="1">
                <a:solidFill>
                  <a:srgbClr val="374151"/>
                </a:solidFill>
                <a:latin typeface="Times New Roman" panose="02020603050405020304" pitchFamily="18" charset="0"/>
                <a:ea typeface="+mn-lt"/>
                <a:cs typeface="Times New Roman" panose="02020603050405020304" pitchFamily="18" charset="0"/>
              </a:rPr>
              <a:t>best_xgb_model</a:t>
            </a:r>
            <a:r>
              <a:rPr lang="en-US">
                <a:solidFill>
                  <a:srgbClr val="374151"/>
                </a:solidFill>
                <a:latin typeface="Times New Roman" panose="02020603050405020304" pitchFamily="18" charset="0"/>
                <a:ea typeface="+mn-lt"/>
                <a:cs typeface="Times New Roman" panose="02020603050405020304" pitchFamily="18" charset="0"/>
              </a:rPr>
              <a:t>. This model can then be used for making predictions on new data.</a:t>
            </a:r>
          </a:p>
        </p:txBody>
      </p:sp>
      <p:sp>
        <p:nvSpPr>
          <p:cNvPr id="50" name="Rectangle 49">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231032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49" name="Straight Connector 4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67BADB94-694E-AFC5-67A4-D738ADCC36EB}"/>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t>XGBoost Regressors</a:t>
            </a:r>
          </a:p>
        </p:txBody>
      </p:sp>
      <p:cxnSp>
        <p:nvCxnSpPr>
          <p:cNvPr id="55" name="Straight Connector 54">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a graph&#10;&#10;Description automatically generated">
            <a:extLst>
              <a:ext uri="{FF2B5EF4-FFF2-40B4-BE49-F238E27FC236}">
                <a16:creationId xmlns:a16="http://schemas.microsoft.com/office/drawing/2014/main" id="{8D52E6F7-6EB5-CDE1-BD64-FE8C6A4E863C}"/>
              </a:ext>
            </a:extLst>
          </p:cNvPr>
          <p:cNvPicPr>
            <a:picLocks noChangeAspect="1"/>
          </p:cNvPicPr>
          <p:nvPr/>
        </p:nvPicPr>
        <p:blipFill>
          <a:blip r:embed="rId2"/>
          <a:stretch>
            <a:fillRect/>
          </a:stretch>
        </p:blipFill>
        <p:spPr>
          <a:xfrm>
            <a:off x="4727356" y="215034"/>
            <a:ext cx="7372382" cy="4736755"/>
          </a:xfrm>
          <a:prstGeom prst="rect">
            <a:avLst/>
          </a:prstGeom>
        </p:spPr>
      </p:pic>
      <p:pic>
        <p:nvPicPr>
          <p:cNvPr id="4" name="Picture 3">
            <a:extLst>
              <a:ext uri="{FF2B5EF4-FFF2-40B4-BE49-F238E27FC236}">
                <a16:creationId xmlns:a16="http://schemas.microsoft.com/office/drawing/2014/main" id="{182D84F7-CAF5-F772-8ED5-2AE2D09A0628}"/>
              </a:ext>
            </a:extLst>
          </p:cNvPr>
          <p:cNvPicPr>
            <a:picLocks noChangeAspect="1"/>
          </p:cNvPicPr>
          <p:nvPr/>
        </p:nvPicPr>
        <p:blipFill>
          <a:blip r:embed="rId3"/>
          <a:stretch>
            <a:fillRect/>
          </a:stretch>
        </p:blipFill>
        <p:spPr>
          <a:xfrm>
            <a:off x="5223321" y="5181774"/>
            <a:ext cx="5439534" cy="1162212"/>
          </a:xfrm>
          <a:prstGeom prst="rect">
            <a:avLst/>
          </a:prstGeom>
        </p:spPr>
      </p:pic>
    </p:spTree>
    <p:extLst>
      <p:ext uri="{BB962C8B-B14F-4D97-AF65-F5344CB8AC3E}">
        <p14:creationId xmlns:p14="http://schemas.microsoft.com/office/powerpoint/2010/main" val="2386398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C1B3-AA8A-94EF-558A-6A90AACD2EC5}"/>
              </a:ext>
            </a:extLst>
          </p:cNvPr>
          <p:cNvSpPr>
            <a:spLocks noGrp="1"/>
          </p:cNvSpPr>
          <p:nvPr>
            <p:ph type="title"/>
          </p:nvPr>
        </p:nvSpPr>
        <p:spPr/>
        <p:txBody>
          <a:bodyPr/>
          <a:lstStyle/>
          <a:p>
            <a:r>
              <a:rPr lang="en-IN">
                <a:latin typeface="Times New Roman" panose="02020603050405020304" pitchFamily="18" charset="0"/>
                <a:cs typeface="Times New Roman" panose="02020603050405020304" pitchFamily="18" charset="0"/>
              </a:rPr>
              <a:t>RMSE Comparison of different models</a:t>
            </a:r>
          </a:p>
        </p:txBody>
      </p:sp>
      <p:pic>
        <p:nvPicPr>
          <p:cNvPr id="8" name="Picture 7">
            <a:extLst>
              <a:ext uri="{FF2B5EF4-FFF2-40B4-BE49-F238E27FC236}">
                <a16:creationId xmlns:a16="http://schemas.microsoft.com/office/drawing/2014/main" id="{C18D58BE-03E6-CCB3-ADC6-E1D340EE462C}"/>
              </a:ext>
            </a:extLst>
          </p:cNvPr>
          <p:cNvPicPr>
            <a:picLocks noChangeAspect="1"/>
          </p:cNvPicPr>
          <p:nvPr/>
        </p:nvPicPr>
        <p:blipFill>
          <a:blip r:embed="rId2"/>
          <a:stretch>
            <a:fillRect/>
          </a:stretch>
        </p:blipFill>
        <p:spPr>
          <a:xfrm>
            <a:off x="5009181" y="786383"/>
            <a:ext cx="7449590" cy="5487166"/>
          </a:xfrm>
          <a:prstGeom prst="rect">
            <a:avLst/>
          </a:prstGeom>
        </p:spPr>
      </p:pic>
      <p:pic>
        <p:nvPicPr>
          <p:cNvPr id="10" name="Picture 9">
            <a:extLst>
              <a:ext uri="{FF2B5EF4-FFF2-40B4-BE49-F238E27FC236}">
                <a16:creationId xmlns:a16="http://schemas.microsoft.com/office/drawing/2014/main" id="{FE639109-EAE2-3E15-9814-C21C413FC1C5}"/>
              </a:ext>
            </a:extLst>
          </p:cNvPr>
          <p:cNvPicPr>
            <a:picLocks noChangeAspect="1"/>
          </p:cNvPicPr>
          <p:nvPr/>
        </p:nvPicPr>
        <p:blipFill>
          <a:blip r:embed="rId3"/>
          <a:stretch>
            <a:fillRect/>
          </a:stretch>
        </p:blipFill>
        <p:spPr>
          <a:xfrm>
            <a:off x="0" y="3566860"/>
            <a:ext cx="5009181" cy="1124011"/>
          </a:xfrm>
          <a:prstGeom prst="rect">
            <a:avLst/>
          </a:prstGeom>
        </p:spPr>
      </p:pic>
    </p:spTree>
    <p:extLst>
      <p:ext uri="{BB962C8B-B14F-4D97-AF65-F5344CB8AC3E}">
        <p14:creationId xmlns:p14="http://schemas.microsoft.com/office/powerpoint/2010/main" val="4093892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08" name="Straight Connector 10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6D711-0145-0AA8-4A93-AA5F8EB9BCF4}"/>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a:solidFill>
                  <a:schemeClr val="tx1">
                    <a:lumMod val="75000"/>
                    <a:lumOff val="25000"/>
                  </a:schemeClr>
                </a:solidFill>
                <a:latin typeface="Times New Roman" panose="02020603050405020304" pitchFamily="18" charset="0"/>
                <a:cs typeface="Times New Roman" panose="02020603050405020304" pitchFamily="18" charset="0"/>
              </a:rPr>
              <a:t>Kalman filter</a:t>
            </a:r>
          </a:p>
        </p:txBody>
      </p:sp>
      <p:pic>
        <p:nvPicPr>
          <p:cNvPr id="11" name="Picture 10">
            <a:extLst>
              <a:ext uri="{FF2B5EF4-FFF2-40B4-BE49-F238E27FC236}">
                <a16:creationId xmlns:a16="http://schemas.microsoft.com/office/drawing/2014/main" id="{880ADD8F-907B-2872-D7D2-3CF6AB3D971E}"/>
              </a:ext>
            </a:extLst>
          </p:cNvPr>
          <p:cNvPicPr>
            <a:picLocks noChangeAspect="1"/>
          </p:cNvPicPr>
          <p:nvPr/>
        </p:nvPicPr>
        <p:blipFill rotWithShape="1">
          <a:blip r:embed="rId2"/>
          <a:srcRect t="1739"/>
          <a:stretch/>
        </p:blipFill>
        <p:spPr>
          <a:xfrm>
            <a:off x="227650" y="1296959"/>
            <a:ext cx="5922497" cy="3928167"/>
          </a:xfrm>
          <a:prstGeom prst="rect">
            <a:avLst/>
          </a:prstGeom>
        </p:spPr>
      </p:pic>
      <p:cxnSp>
        <p:nvCxnSpPr>
          <p:cNvPr id="112" name="Straight Connector 1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9E0613B-8882-7DD5-68AC-0BF1110B77D1}"/>
              </a:ext>
            </a:extLst>
          </p:cNvPr>
          <p:cNvSpPr txBox="1"/>
          <p:nvPr/>
        </p:nvSpPr>
        <p:spPr>
          <a:xfrm>
            <a:off x="6411684" y="2407436"/>
            <a:ext cx="5127172" cy="3461658"/>
          </a:xfrm>
          <a:prstGeom prst="rect">
            <a:avLst/>
          </a:prstGeom>
        </p:spPr>
        <p:txBody>
          <a:bodyPr vert="horz" lIns="0" tIns="45720" rIns="0" bIns="45720" rtlCol="0">
            <a:normAutofit lnSpcReduction="10000"/>
          </a:bodyPr>
          <a:lstStyle/>
          <a:p>
            <a:pPr marL="285750" indent="-285750">
              <a:spcAft>
                <a:spcPts val="600"/>
              </a:spcAft>
              <a:buFont typeface="Wingdings" panose="05000000000000000000" pitchFamily="2" charset="2"/>
              <a:buChar char="q"/>
            </a:pPr>
            <a:r>
              <a:rPr lang="en-US">
                <a:solidFill>
                  <a:schemeClr val="tx1">
                    <a:lumMod val="75000"/>
                    <a:lumOff val="25000"/>
                  </a:schemeClr>
                </a:solidFill>
                <a:latin typeface="Times New Roman" panose="02020603050405020304" pitchFamily="18" charset="0"/>
                <a:cs typeface="Times New Roman" panose="02020603050405020304" pitchFamily="18" charset="0"/>
              </a:rPr>
              <a:t>Tesla's stock data from a specified date range and </a:t>
            </a:r>
            <a:br>
              <a:rPr lang="en-US">
                <a:solidFill>
                  <a:schemeClr val="tx1">
                    <a:lumMod val="75000"/>
                    <a:lumOff val="25000"/>
                  </a:schemeClr>
                </a:solidFill>
                <a:latin typeface="Times New Roman" panose="02020603050405020304" pitchFamily="18" charset="0"/>
                <a:cs typeface="Times New Roman" panose="02020603050405020304" pitchFamily="18" charset="0"/>
              </a:rPr>
            </a:br>
            <a:r>
              <a:rPr lang="en-US">
                <a:solidFill>
                  <a:schemeClr val="tx1">
                    <a:lumMod val="75000"/>
                    <a:lumOff val="25000"/>
                  </a:schemeClr>
                </a:solidFill>
                <a:latin typeface="Times New Roman" panose="02020603050405020304" pitchFamily="18" charset="0"/>
                <a:cs typeface="Times New Roman" panose="02020603050405020304" pitchFamily="18" charset="0"/>
              </a:rPr>
              <a:t>extracts the adjusted closing prices.</a:t>
            </a:r>
          </a:p>
          <a:p>
            <a:pPr marL="285750" indent="-285750">
              <a:spcAft>
                <a:spcPts val="600"/>
              </a:spcAft>
              <a:buFont typeface="Wingdings" panose="05000000000000000000" pitchFamily="2" charset="2"/>
              <a:buChar char="q"/>
            </a:pPr>
            <a:r>
              <a:rPr lang="en-US">
                <a:solidFill>
                  <a:schemeClr val="tx1">
                    <a:lumMod val="75000"/>
                    <a:lumOff val="25000"/>
                  </a:schemeClr>
                </a:solidFill>
                <a:latin typeface="Times New Roman" panose="02020603050405020304" pitchFamily="18" charset="0"/>
                <a:cs typeface="Times New Roman" panose="02020603050405020304" pitchFamily="18" charset="0"/>
              </a:rPr>
              <a:t>It initializes parameters for the  Kalman Filter and </a:t>
            </a:r>
            <a:br>
              <a:rPr lang="en-US">
                <a:solidFill>
                  <a:schemeClr val="tx1">
                    <a:lumMod val="75000"/>
                    <a:lumOff val="25000"/>
                  </a:schemeClr>
                </a:solidFill>
                <a:latin typeface="Times New Roman" panose="02020603050405020304" pitchFamily="18" charset="0"/>
                <a:cs typeface="Times New Roman" panose="02020603050405020304" pitchFamily="18" charset="0"/>
              </a:rPr>
            </a:br>
            <a:r>
              <a:rPr lang="en-US">
                <a:solidFill>
                  <a:schemeClr val="tx1">
                    <a:lumMod val="75000"/>
                    <a:lumOff val="25000"/>
                  </a:schemeClr>
                </a:solidFill>
                <a:latin typeface="Times New Roman" panose="02020603050405020304" pitchFamily="18" charset="0"/>
                <a:cs typeface="Times New Roman" panose="02020603050405020304" pitchFamily="18" charset="0"/>
              </a:rPr>
              <a:t>optimizes them to minimize the output of the  </a:t>
            </a:r>
            <a:r>
              <a:rPr lang="en-US" err="1">
                <a:solidFill>
                  <a:schemeClr val="tx1">
                    <a:lumMod val="75000"/>
                    <a:lumOff val="25000"/>
                  </a:schemeClr>
                </a:solidFill>
                <a:latin typeface="Times New Roman" panose="02020603050405020304" pitchFamily="18" charset="0"/>
                <a:cs typeface="Times New Roman" panose="02020603050405020304" pitchFamily="18" charset="0"/>
              </a:rPr>
              <a:t>Kalman_Filter</a:t>
            </a:r>
            <a:r>
              <a:rPr lang="en-US">
                <a:solidFill>
                  <a:schemeClr val="tx1">
                    <a:lumMod val="75000"/>
                    <a:lumOff val="25000"/>
                  </a:schemeClr>
                </a:solidFill>
                <a:latin typeface="Times New Roman" panose="02020603050405020304" pitchFamily="18" charset="0"/>
                <a:cs typeface="Times New Roman" panose="02020603050405020304" pitchFamily="18" charset="0"/>
              </a:rPr>
              <a:t> </a:t>
            </a:r>
            <a:br>
              <a:rPr lang="en-US">
                <a:solidFill>
                  <a:schemeClr val="tx1">
                    <a:lumMod val="75000"/>
                    <a:lumOff val="25000"/>
                  </a:schemeClr>
                </a:solidFill>
                <a:latin typeface="Times New Roman" panose="02020603050405020304" pitchFamily="18" charset="0"/>
                <a:cs typeface="Times New Roman" panose="02020603050405020304" pitchFamily="18" charset="0"/>
              </a:rPr>
            </a:br>
            <a:r>
              <a:rPr lang="en-US">
                <a:solidFill>
                  <a:schemeClr val="tx1">
                    <a:lumMod val="75000"/>
                    <a:lumOff val="25000"/>
                  </a:schemeClr>
                </a:solidFill>
                <a:latin typeface="Times New Roman" panose="02020603050405020304" pitchFamily="18" charset="0"/>
                <a:cs typeface="Times New Roman" panose="02020603050405020304" pitchFamily="18" charset="0"/>
              </a:rPr>
              <a:t>function.</a:t>
            </a:r>
          </a:p>
          <a:p>
            <a:pPr marL="285750" indent="-285750">
              <a:spcAft>
                <a:spcPts val="600"/>
              </a:spcAft>
              <a:buFont typeface="Wingdings" panose="05000000000000000000" pitchFamily="2" charset="2"/>
              <a:buChar char="q"/>
            </a:pPr>
            <a:r>
              <a:rPr lang="en-US">
                <a:solidFill>
                  <a:schemeClr val="tx1">
                    <a:lumMod val="75000"/>
                    <a:lumOff val="25000"/>
                  </a:schemeClr>
                </a:solidFill>
                <a:latin typeface="Times New Roman" panose="02020603050405020304" pitchFamily="18" charset="0"/>
                <a:cs typeface="Times New Roman" panose="02020603050405020304" pitchFamily="18" charset="0"/>
              </a:rPr>
              <a:t>The optimized parameters are then used in the </a:t>
            </a:r>
            <a:br>
              <a:rPr lang="en-US">
                <a:solidFill>
                  <a:schemeClr val="tx1">
                    <a:lumMod val="75000"/>
                    <a:lumOff val="25000"/>
                  </a:schemeClr>
                </a:solidFill>
                <a:latin typeface="Times New Roman" panose="02020603050405020304" pitchFamily="18" charset="0"/>
                <a:cs typeface="Times New Roman" panose="02020603050405020304" pitchFamily="18" charset="0"/>
              </a:rPr>
            </a:br>
            <a:r>
              <a:rPr lang="en-US" err="1">
                <a:solidFill>
                  <a:schemeClr val="tx1">
                    <a:lumMod val="75000"/>
                    <a:lumOff val="25000"/>
                  </a:schemeClr>
                </a:solidFill>
                <a:latin typeface="Times New Roman" panose="02020603050405020304" pitchFamily="18" charset="0"/>
                <a:cs typeface="Times New Roman" panose="02020603050405020304" pitchFamily="18" charset="0"/>
              </a:rPr>
              <a:t>Kalman_Smoother</a:t>
            </a:r>
            <a:r>
              <a:rPr lang="en-US">
                <a:solidFill>
                  <a:schemeClr val="tx1">
                    <a:lumMod val="75000"/>
                    <a:lumOff val="25000"/>
                  </a:schemeClr>
                </a:solidFill>
                <a:latin typeface="Times New Roman" panose="02020603050405020304" pitchFamily="18" charset="0"/>
                <a:cs typeface="Times New Roman" panose="02020603050405020304" pitchFamily="18" charset="0"/>
              </a:rPr>
              <a:t> function to generate smoothed  </a:t>
            </a:r>
            <a:br>
              <a:rPr lang="en-US">
                <a:solidFill>
                  <a:schemeClr val="tx1">
                    <a:lumMod val="75000"/>
                    <a:lumOff val="25000"/>
                  </a:schemeClr>
                </a:solidFill>
                <a:latin typeface="Times New Roman" panose="02020603050405020304" pitchFamily="18" charset="0"/>
                <a:cs typeface="Times New Roman" panose="02020603050405020304" pitchFamily="18" charset="0"/>
              </a:rPr>
            </a:br>
            <a:r>
              <a:rPr lang="en-US">
                <a:solidFill>
                  <a:schemeClr val="tx1">
                    <a:lumMod val="75000"/>
                    <a:lumOff val="25000"/>
                  </a:schemeClr>
                </a:solidFill>
                <a:latin typeface="Times New Roman" panose="02020603050405020304" pitchFamily="18" charset="0"/>
                <a:cs typeface="Times New Roman" panose="02020603050405020304" pitchFamily="18" charset="0"/>
              </a:rPr>
              <a:t>estimates of the stock price.</a:t>
            </a:r>
          </a:p>
          <a:p>
            <a:pPr marL="285750" indent="-285750">
              <a:spcAft>
                <a:spcPts val="600"/>
              </a:spcAft>
              <a:buFont typeface="Wingdings" panose="05000000000000000000" pitchFamily="2" charset="2"/>
              <a:buChar char="q"/>
            </a:pPr>
            <a:r>
              <a:rPr lang="en-US">
                <a:solidFill>
                  <a:schemeClr val="tx1">
                    <a:lumMod val="75000"/>
                    <a:lumOff val="25000"/>
                  </a:schemeClr>
                </a:solidFill>
                <a:latin typeface="Times New Roman" panose="02020603050405020304" pitchFamily="18" charset="0"/>
                <a:cs typeface="Times New Roman" panose="02020603050405020304" pitchFamily="18" charset="0"/>
              </a:rPr>
              <a:t>Plotting the original and  smoothed stock prices, </a:t>
            </a:r>
            <a:br>
              <a:rPr lang="en-US">
                <a:solidFill>
                  <a:schemeClr val="tx1">
                    <a:lumMod val="75000"/>
                    <a:lumOff val="25000"/>
                  </a:schemeClr>
                </a:solidFill>
                <a:latin typeface="Times New Roman" panose="02020603050405020304" pitchFamily="18" charset="0"/>
                <a:cs typeface="Times New Roman" panose="02020603050405020304" pitchFamily="18" charset="0"/>
              </a:rPr>
            </a:br>
            <a:r>
              <a:rPr lang="en-US">
                <a:solidFill>
                  <a:schemeClr val="tx1">
                    <a:lumMod val="75000"/>
                    <a:lumOff val="25000"/>
                  </a:schemeClr>
                </a:solidFill>
                <a:latin typeface="Times New Roman" panose="02020603050405020304" pitchFamily="18" charset="0"/>
                <a:cs typeface="Times New Roman" panose="02020603050405020304" pitchFamily="18" charset="0"/>
              </a:rPr>
              <a:t>and calculates the root mean square error (RMSE) between the original and  smoothed prices.</a:t>
            </a:r>
          </a:p>
        </p:txBody>
      </p:sp>
      <p:sp>
        <p:nvSpPr>
          <p:cNvPr id="114" name="Rectangle 1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053233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3"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01E5CD0C-B966-4740-A9C4-8D0F23531799}"/>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a:latin typeface="Times New Roman" panose="02020603050405020304" pitchFamily="18" charset="0"/>
                <a:cs typeface="Times New Roman" panose="02020603050405020304" pitchFamily="18" charset="0"/>
              </a:rPr>
              <a:t>GARCH</a:t>
            </a:r>
          </a:p>
        </p:txBody>
      </p:sp>
      <p:cxnSp>
        <p:nvCxnSpPr>
          <p:cNvPr id="27" name="Straight Connector 2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89FD503-933F-3716-9C9A-583CFADC7F81}"/>
              </a:ext>
            </a:extLst>
          </p:cNvPr>
          <p:cNvSpPr>
            <a:spLocks noGrp="1"/>
          </p:cNvSpPr>
          <p:nvPr>
            <p:ph type="body" sz="half" idx="2"/>
          </p:nvPr>
        </p:nvSpPr>
        <p:spPr>
          <a:xfrm>
            <a:off x="643467" y="2546224"/>
            <a:ext cx="3448259" cy="3342747"/>
          </a:xfrm>
        </p:spPr>
        <p:txBody>
          <a:bodyPr vert="horz" lIns="0" tIns="45720" rIns="0" bIns="45720" rtlCol="0" anchor="t">
            <a:normAutofit/>
          </a:bodyPr>
          <a:lstStyle/>
          <a:p>
            <a:r>
              <a:rPr lang="en-US">
                <a:latin typeface="Times New Roman"/>
                <a:cs typeface="Times New Roman"/>
              </a:rPr>
              <a:t>The model provide a framework for capturing and modeling the time-varying volatility observed in financial time series data, making them valuable tools for risk management and financial analysis.</a:t>
            </a:r>
          </a:p>
        </p:txBody>
      </p:sp>
      <p:pic>
        <p:nvPicPr>
          <p:cNvPr id="5" name="Content Placeholder 4" descr="A red and blue graph&#10;&#10;Description automatically generated">
            <a:extLst>
              <a:ext uri="{FF2B5EF4-FFF2-40B4-BE49-F238E27FC236}">
                <a16:creationId xmlns:a16="http://schemas.microsoft.com/office/drawing/2014/main" id="{B9F2460F-78B6-A621-AE72-5F626E29B36F}"/>
              </a:ext>
            </a:extLst>
          </p:cNvPr>
          <p:cNvPicPr>
            <a:picLocks noGrp="1" noChangeAspect="1"/>
          </p:cNvPicPr>
          <p:nvPr>
            <p:ph idx="1"/>
          </p:nvPr>
        </p:nvPicPr>
        <p:blipFill rotWithShape="1">
          <a:blip r:embed="rId2"/>
          <a:srcRect l="-474" t="-3096" r="-295" b="-115"/>
          <a:stretch/>
        </p:blipFill>
        <p:spPr>
          <a:xfrm>
            <a:off x="4241921" y="1511595"/>
            <a:ext cx="7807597" cy="4942725"/>
          </a:xfrm>
          <a:prstGeom prst="rect">
            <a:avLst/>
          </a:prstGeom>
        </p:spPr>
      </p:pic>
    </p:spTree>
    <p:extLst>
      <p:ext uri="{BB962C8B-B14F-4D97-AF65-F5344CB8AC3E}">
        <p14:creationId xmlns:p14="http://schemas.microsoft.com/office/powerpoint/2010/main" val="369945252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847D273E-588F-4ACE-0D5D-7F520FCEA1E8}"/>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latin typeface="Times New Roman"/>
                <a:cs typeface="Times New Roman"/>
              </a:rPr>
              <a:t>Methodologies</a:t>
            </a: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descr="A diagram of a model fitting process&#10;&#10;Description automatically generated">
            <a:extLst>
              <a:ext uri="{FF2B5EF4-FFF2-40B4-BE49-F238E27FC236}">
                <a16:creationId xmlns:a16="http://schemas.microsoft.com/office/drawing/2014/main" id="{1AA60F46-E791-1287-D37B-64690F594A90}"/>
              </a:ext>
            </a:extLst>
          </p:cNvPr>
          <p:cNvPicPr>
            <a:picLocks noChangeAspect="1"/>
          </p:cNvPicPr>
          <p:nvPr/>
        </p:nvPicPr>
        <p:blipFill>
          <a:blip r:embed="rId2"/>
          <a:stretch>
            <a:fillRect/>
          </a:stretch>
        </p:blipFill>
        <p:spPr>
          <a:xfrm>
            <a:off x="112888" y="2319026"/>
            <a:ext cx="11975630" cy="3179502"/>
          </a:xfrm>
          <a:prstGeom prst="rect">
            <a:avLst/>
          </a:prstGeom>
        </p:spPr>
      </p:pic>
    </p:spTree>
    <p:extLst>
      <p:ext uri="{BB962C8B-B14F-4D97-AF65-F5344CB8AC3E}">
        <p14:creationId xmlns:p14="http://schemas.microsoft.com/office/powerpoint/2010/main" val="2427400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34FD5-5606-3D5E-3414-CEFF4E463CA5}"/>
              </a:ext>
            </a:extLst>
          </p:cNvPr>
          <p:cNvSpPr>
            <a:spLocks noGrp="1"/>
          </p:cNvSpPr>
          <p:nvPr>
            <p:ph type="title"/>
          </p:nvPr>
        </p:nvSpPr>
        <p:spPr>
          <a:xfrm>
            <a:off x="1097280" y="286603"/>
            <a:ext cx="10058400" cy="1450757"/>
          </a:xfrm>
        </p:spPr>
        <p:txBody>
          <a:bodyPr>
            <a:normAutofit/>
          </a:bodyPr>
          <a:lstStyle/>
          <a:p>
            <a:r>
              <a:rPr lang="en-US" sz="4900">
                <a:latin typeface="Times New Roman"/>
                <a:ea typeface="+mj-lt"/>
                <a:cs typeface="+mj-lt"/>
              </a:rPr>
              <a:t>Mean, Variance, Standard Deviation, Skewness and Kurtosis</a:t>
            </a:r>
            <a:endParaRPr lang="en-US" sz="4900">
              <a:latin typeface="Times New Roman"/>
            </a:endParaRPr>
          </a:p>
        </p:txBody>
      </p:sp>
      <p:cxnSp>
        <p:nvCxnSpPr>
          <p:cNvPr id="23" name="Straight Connector 22">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4E7800-D2AF-D42A-83B8-A7945C1B0ADA}"/>
              </a:ext>
            </a:extLst>
          </p:cNvPr>
          <p:cNvSpPr>
            <a:spLocks noGrp="1"/>
          </p:cNvSpPr>
          <p:nvPr>
            <p:ph idx="1"/>
          </p:nvPr>
        </p:nvSpPr>
        <p:spPr>
          <a:xfrm>
            <a:off x="1097280" y="2108201"/>
            <a:ext cx="6437367" cy="3760891"/>
          </a:xfrm>
        </p:spPr>
        <p:txBody>
          <a:bodyPr vert="horz" lIns="0" tIns="45720" rIns="0" bIns="45720" rtlCol="0" anchor="t">
            <a:normAutofit/>
          </a:bodyPr>
          <a:lstStyle/>
          <a:p>
            <a:endParaRPr lang="en-US" sz="1800" b="1">
              <a:latin typeface="Times New Roman"/>
              <a:ea typeface="+mn-lt"/>
              <a:cs typeface="+mn-lt"/>
            </a:endParaRPr>
          </a:p>
          <a:p>
            <a:pPr marL="0" indent="0">
              <a:buNone/>
            </a:pPr>
            <a:r>
              <a:rPr lang="en-US" sz="1800" b="1">
                <a:latin typeface="Times New Roman"/>
                <a:ea typeface="+mn-lt"/>
                <a:cs typeface="+mn-lt"/>
              </a:rPr>
              <a:t> Mean:</a:t>
            </a:r>
            <a:r>
              <a:rPr lang="en-US" sz="1800">
                <a:latin typeface="Times New Roman"/>
                <a:ea typeface="+mn-lt"/>
                <a:cs typeface="+mn-lt"/>
              </a:rPr>
              <a:t> Represents the central tendency of a dataset.</a:t>
            </a:r>
            <a:endParaRPr lang="en-US" sz="1800">
              <a:latin typeface="Times New Roman"/>
              <a:cs typeface="Times New Roman"/>
            </a:endParaRPr>
          </a:p>
          <a:p>
            <a:r>
              <a:rPr lang="en-US" sz="1800" b="1">
                <a:latin typeface="Times New Roman"/>
                <a:ea typeface="+mn-lt"/>
                <a:cs typeface="+mn-lt"/>
              </a:rPr>
              <a:t>Variance:</a:t>
            </a:r>
            <a:r>
              <a:rPr lang="en-US" sz="1800">
                <a:latin typeface="Times New Roman"/>
                <a:ea typeface="+mn-lt"/>
                <a:cs typeface="+mn-lt"/>
              </a:rPr>
              <a:t> Measures the spread of data points from the mean.</a:t>
            </a:r>
            <a:endParaRPr lang="en-US" sz="1800">
              <a:latin typeface="Times New Roman"/>
              <a:cs typeface="Times New Roman"/>
            </a:endParaRPr>
          </a:p>
          <a:p>
            <a:r>
              <a:rPr lang="en-US" sz="1800" b="1">
                <a:latin typeface="Times New Roman"/>
                <a:ea typeface="+mn-lt"/>
                <a:cs typeface="+mn-lt"/>
              </a:rPr>
              <a:t>Standard Deviation:</a:t>
            </a:r>
            <a:r>
              <a:rPr lang="en-US" sz="1800">
                <a:latin typeface="Times New Roman"/>
                <a:ea typeface="+mn-lt"/>
                <a:cs typeface="+mn-lt"/>
              </a:rPr>
              <a:t> Indicates the average deviation of data points from the mean.</a:t>
            </a:r>
            <a:endParaRPr lang="en-US" sz="1800">
              <a:latin typeface="Times New Roman"/>
              <a:cs typeface="Times New Roman"/>
            </a:endParaRPr>
          </a:p>
          <a:p>
            <a:r>
              <a:rPr lang="en-US" sz="1800" b="1">
                <a:latin typeface="Times New Roman"/>
                <a:ea typeface="+mn-lt"/>
                <a:cs typeface="+mn-lt"/>
              </a:rPr>
              <a:t>Skewness:</a:t>
            </a:r>
            <a:r>
              <a:rPr lang="en-US" sz="1800">
                <a:latin typeface="Times New Roman"/>
                <a:ea typeface="+mn-lt"/>
                <a:cs typeface="+mn-lt"/>
              </a:rPr>
              <a:t> Measures the asymmetry of a distribution.</a:t>
            </a:r>
            <a:endParaRPr lang="en-US" sz="1800">
              <a:latin typeface="Times New Roman"/>
              <a:cs typeface="Times New Roman"/>
            </a:endParaRPr>
          </a:p>
          <a:p>
            <a:r>
              <a:rPr lang="en-US" sz="1800" b="1">
                <a:latin typeface="Times New Roman"/>
                <a:ea typeface="+mn-lt"/>
                <a:cs typeface="+mn-lt"/>
              </a:rPr>
              <a:t>Kurtosis:</a:t>
            </a:r>
            <a:r>
              <a:rPr lang="en-US" sz="1800">
                <a:latin typeface="Times New Roman"/>
                <a:ea typeface="+mn-lt"/>
                <a:cs typeface="+mn-lt"/>
              </a:rPr>
              <a:t> Measures the </a:t>
            </a:r>
            <a:r>
              <a:rPr lang="en-US" sz="1800" err="1">
                <a:latin typeface="Times New Roman"/>
                <a:ea typeface="+mn-lt"/>
                <a:cs typeface="+mn-lt"/>
              </a:rPr>
              <a:t>tailedness</a:t>
            </a:r>
            <a:r>
              <a:rPr lang="en-US" sz="1800">
                <a:latin typeface="Times New Roman"/>
                <a:ea typeface="+mn-lt"/>
                <a:cs typeface="+mn-lt"/>
              </a:rPr>
              <a:t> of a distribution.</a:t>
            </a:r>
            <a:endParaRPr lang="en-US" sz="1800">
              <a:latin typeface="Times New Roman"/>
            </a:endParaRPr>
          </a:p>
          <a:p>
            <a:endParaRPr lang="en-US" sz="1800"/>
          </a:p>
        </p:txBody>
      </p:sp>
      <p:pic>
        <p:nvPicPr>
          <p:cNvPr id="6" name="Picture 5" descr="A number of numbers and letters&#10;&#10;Description automatically generated with medium confidence">
            <a:extLst>
              <a:ext uri="{FF2B5EF4-FFF2-40B4-BE49-F238E27FC236}">
                <a16:creationId xmlns:a16="http://schemas.microsoft.com/office/drawing/2014/main" id="{694863D2-C4C7-25F8-6F75-3EFFDB384541}"/>
              </a:ext>
            </a:extLst>
          </p:cNvPr>
          <p:cNvPicPr>
            <a:picLocks noChangeAspect="1"/>
          </p:cNvPicPr>
          <p:nvPr/>
        </p:nvPicPr>
        <p:blipFill>
          <a:blip r:embed="rId2"/>
          <a:stretch>
            <a:fillRect/>
          </a:stretch>
        </p:blipFill>
        <p:spPr>
          <a:xfrm>
            <a:off x="8129006" y="3172169"/>
            <a:ext cx="3144043" cy="1632952"/>
          </a:xfrm>
          <a:prstGeom prst="rect">
            <a:avLst/>
          </a:prstGeom>
        </p:spPr>
      </p:pic>
      <p:sp>
        <p:nvSpPr>
          <p:cNvPr id="25" name="Rectangle 24">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120400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6552A9F8-4914-4FBD-24BD-0094A8C7AFFC}"/>
              </a:ext>
            </a:extLst>
          </p:cNvPr>
          <p:cNvSpPr>
            <a:spLocks noGrp="1"/>
          </p:cNvSpPr>
          <p:nvPr>
            <p:ph type="title"/>
          </p:nvPr>
        </p:nvSpPr>
        <p:spPr>
          <a:xfrm>
            <a:off x="643467" y="516835"/>
            <a:ext cx="3448259" cy="1666501"/>
          </a:xfrm>
        </p:spPr>
        <p:txBody>
          <a:bodyPr>
            <a:normAutofit/>
          </a:bodyPr>
          <a:lstStyle/>
          <a:p>
            <a:r>
              <a:rPr lang="en-US" sz="4000">
                <a:solidFill>
                  <a:srgbClr val="FFFFFF"/>
                </a:solidFill>
                <a:latin typeface="Times New Roman"/>
                <a:cs typeface="Times New Roman"/>
              </a:rPr>
              <a:t>Stock Comparison</a:t>
            </a:r>
          </a:p>
        </p:txBody>
      </p:sp>
      <p:cxnSp>
        <p:nvCxnSpPr>
          <p:cNvPr id="22" name="Straight Connector 2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A172AC17-EAD5-A7B3-F590-9B12147EEA5E}"/>
              </a:ext>
            </a:extLst>
          </p:cNvPr>
          <p:cNvSpPr>
            <a:spLocks noGrp="1"/>
          </p:cNvSpPr>
          <p:nvPr>
            <p:ph idx="1"/>
          </p:nvPr>
        </p:nvSpPr>
        <p:spPr>
          <a:xfrm>
            <a:off x="643467" y="2546224"/>
            <a:ext cx="3448259" cy="3342747"/>
          </a:xfrm>
        </p:spPr>
        <p:txBody>
          <a:bodyPr vert="horz" lIns="0" tIns="45720" rIns="0" bIns="45720" rtlCol="0" anchor="t">
            <a:normAutofit/>
          </a:bodyPr>
          <a:lstStyle/>
          <a:p>
            <a:r>
              <a:rPr lang="en-US" sz="1800">
                <a:solidFill>
                  <a:srgbClr val="FFFFFF"/>
                </a:solidFill>
                <a:latin typeface="Times New Roman"/>
                <a:cs typeface="Times New Roman"/>
              </a:rPr>
              <a:t>Tesla</a:t>
            </a:r>
          </a:p>
          <a:p>
            <a:r>
              <a:rPr lang="en-US" sz="1800">
                <a:solidFill>
                  <a:srgbClr val="FFFFFF"/>
                </a:solidFill>
                <a:latin typeface="Times New Roman"/>
                <a:cs typeface="Times New Roman"/>
              </a:rPr>
              <a:t>Volkswagen</a:t>
            </a:r>
          </a:p>
          <a:p>
            <a:r>
              <a:rPr lang="en-US" sz="1800">
                <a:solidFill>
                  <a:srgbClr val="FFFFFF"/>
                </a:solidFill>
                <a:latin typeface="Times New Roman"/>
                <a:cs typeface="Times New Roman"/>
              </a:rPr>
              <a:t>General Motors</a:t>
            </a:r>
          </a:p>
          <a:p>
            <a:r>
              <a:rPr lang="en-US" sz="1800">
                <a:solidFill>
                  <a:srgbClr val="FFFFFF"/>
                </a:solidFill>
                <a:latin typeface="Times New Roman"/>
                <a:cs typeface="Times New Roman"/>
              </a:rPr>
              <a:t>Ford</a:t>
            </a:r>
          </a:p>
        </p:txBody>
      </p:sp>
      <p:pic>
        <p:nvPicPr>
          <p:cNvPr id="4" name="Content Placeholder 3">
            <a:extLst>
              <a:ext uri="{FF2B5EF4-FFF2-40B4-BE49-F238E27FC236}">
                <a16:creationId xmlns:a16="http://schemas.microsoft.com/office/drawing/2014/main" id="{36EE523B-AFA9-C1C2-E2A2-59A67CF8F17D}"/>
              </a:ext>
            </a:extLst>
          </p:cNvPr>
          <p:cNvPicPr>
            <a:picLocks noChangeAspect="1"/>
          </p:cNvPicPr>
          <p:nvPr/>
        </p:nvPicPr>
        <p:blipFill rotWithShape="1">
          <a:blip r:embed="rId2"/>
          <a:srcRect r="804" b="-1"/>
          <a:stretch/>
        </p:blipFill>
        <p:spPr>
          <a:xfrm>
            <a:off x="4654296" y="10"/>
            <a:ext cx="7537703" cy="6857990"/>
          </a:xfrm>
          <a:prstGeom prst="rect">
            <a:avLst/>
          </a:prstGeom>
        </p:spPr>
      </p:pic>
    </p:spTree>
    <p:extLst>
      <p:ext uri="{BB962C8B-B14F-4D97-AF65-F5344CB8AC3E}">
        <p14:creationId xmlns:p14="http://schemas.microsoft.com/office/powerpoint/2010/main" val="328114530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3850F37-33ED-7403-D735-81FF7C14C1D5}"/>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Kernel Density</a:t>
            </a:r>
          </a:p>
        </p:txBody>
      </p:sp>
      <p:sp>
        <p:nvSpPr>
          <p:cNvPr id="3" name="Content Placeholder 2">
            <a:extLst>
              <a:ext uri="{FF2B5EF4-FFF2-40B4-BE49-F238E27FC236}">
                <a16:creationId xmlns:a16="http://schemas.microsoft.com/office/drawing/2014/main" id="{14BCB755-D0F6-11D2-8944-B1561BEC65EE}"/>
              </a:ext>
            </a:extLst>
          </p:cNvPr>
          <p:cNvSpPr>
            <a:spLocks noGrp="1"/>
          </p:cNvSpPr>
          <p:nvPr>
            <p:ph idx="1"/>
          </p:nvPr>
        </p:nvSpPr>
        <p:spPr>
          <a:xfrm>
            <a:off x="1096963" y="2675694"/>
            <a:ext cx="10058400" cy="3193294"/>
          </a:xfrm>
        </p:spPr>
        <p:txBody>
          <a:bodyPr vert="horz" lIns="0" tIns="45720" rIns="0" bIns="45720" rtlCol="0" anchor="t">
            <a:normAutofit/>
          </a:bodyPr>
          <a:lstStyle/>
          <a:p>
            <a:pPr algn="just">
              <a:buFont typeface="Wingdings" panose="05000000000000000000" pitchFamily="2" charset="2"/>
              <a:buChar char="q"/>
            </a:pPr>
            <a:r>
              <a:rPr lang="en-US" sz="1800">
                <a:solidFill>
                  <a:srgbClr val="374151"/>
                </a:solidFill>
                <a:latin typeface="Times New Roman" panose="02020603050405020304" pitchFamily="18" charset="0"/>
                <a:ea typeface="+mn-lt"/>
                <a:cs typeface="Times New Roman" panose="02020603050405020304" pitchFamily="18" charset="0"/>
              </a:rPr>
              <a:t>The bandwidth parameter in KDE controls the amount of smoothing applied to the data. A smaller bandwidth results in a more sensitive estimate, closely following the data points, while a larger bandwidth produces a smoother estimate.</a:t>
            </a:r>
          </a:p>
          <a:p>
            <a:pPr algn="just">
              <a:buFont typeface="Wingdings" panose="05000000000000000000" pitchFamily="2" charset="2"/>
              <a:buChar char="q"/>
            </a:pPr>
            <a:r>
              <a:rPr lang="en-US" sz="1800">
                <a:solidFill>
                  <a:srgbClr val="374151"/>
                </a:solidFill>
                <a:latin typeface="Times New Roman" panose="02020603050405020304" pitchFamily="18" charset="0"/>
                <a:ea typeface="+mn-lt"/>
                <a:cs typeface="Times New Roman" panose="02020603050405020304" pitchFamily="18" charset="0"/>
              </a:rPr>
              <a:t>KDE allows for the comparison of multiple distributions. By overlaying KDE plots for different datasets or subsets, analysts can visually compare the shapes and characteristics of the distributions.</a:t>
            </a:r>
          </a:p>
          <a:p>
            <a:pPr algn="just">
              <a:buFont typeface="Wingdings" panose="05000000000000000000" pitchFamily="2" charset="2"/>
              <a:buChar char="q"/>
            </a:pPr>
            <a:r>
              <a:rPr lang="en-US" sz="1800">
                <a:solidFill>
                  <a:srgbClr val="374151"/>
                </a:solidFill>
                <a:latin typeface="Times New Roman" panose="02020603050405020304" pitchFamily="18" charset="0"/>
                <a:ea typeface="+mn-lt"/>
                <a:cs typeface="Times New Roman" panose="02020603050405020304" pitchFamily="18" charset="0"/>
              </a:rPr>
              <a:t>The area under the KDE curve over a specific range corresponds to the probability of observing data within that range. This property makes KDE a valuable tool for calculating probabilities and understanding the likelihood of certain events within the dataset.</a:t>
            </a: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83864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84465F2A-BD68-931B-F3E3-15F94906DA4A}"/>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latin typeface="Times New Roman"/>
                <a:cs typeface="Times New Roman"/>
              </a:rPr>
              <a:t>Kernel density plot</a:t>
            </a:r>
          </a:p>
        </p:txBody>
      </p:sp>
      <p:cxnSp>
        <p:nvCxnSpPr>
          <p:cNvPr id="30" name="Straight Connector 2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6F02F6E2-8006-55A3-74A5-241C5865FF28}"/>
              </a:ext>
            </a:extLst>
          </p:cNvPr>
          <p:cNvPicPr>
            <a:picLocks noGrp="1" noChangeAspect="1"/>
          </p:cNvPicPr>
          <p:nvPr>
            <p:ph idx="1"/>
          </p:nvPr>
        </p:nvPicPr>
        <p:blipFill>
          <a:blip r:embed="rId2"/>
          <a:stretch>
            <a:fillRect/>
          </a:stretch>
        </p:blipFill>
        <p:spPr>
          <a:xfrm>
            <a:off x="4853248" y="550302"/>
            <a:ext cx="7207821" cy="5713007"/>
          </a:xfrm>
          <a:prstGeom prst="rect">
            <a:avLst/>
          </a:prstGeom>
        </p:spPr>
      </p:pic>
    </p:spTree>
    <p:extLst>
      <p:ext uri="{BB962C8B-B14F-4D97-AF65-F5344CB8AC3E}">
        <p14:creationId xmlns:p14="http://schemas.microsoft.com/office/powerpoint/2010/main" val="128331124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Garamon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themeOverride>
</file>

<file path=ppt/theme/themeOverride2.xml><?xml version="1.0" encoding="utf-8"?>
<a:themeOverride xmlns:a="http://schemas.openxmlformats.org/drawingml/2006/main">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
  <TotalTime>0</TotalTime>
  <Words>1702</Words>
  <Application>Microsoft Office PowerPoint</Application>
  <PresentationFormat>Widescreen</PresentationFormat>
  <Paragraphs>92</Paragraphs>
  <Slides>47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Calibri</vt:lpstr>
      <vt:lpstr>Garamond</vt:lpstr>
      <vt:lpstr>Times New Roman</vt:lpstr>
      <vt:lpstr>Wingdings</vt:lpstr>
      <vt:lpstr>RetrospectVTI</vt:lpstr>
      <vt:lpstr>TESLA STOCK ANALYSIS </vt:lpstr>
      <vt:lpstr>Introduction</vt:lpstr>
      <vt:lpstr>Objectives</vt:lpstr>
      <vt:lpstr>About</vt:lpstr>
      <vt:lpstr>Methodologies</vt:lpstr>
      <vt:lpstr>Mean, Variance, Standard Deviation, Skewness and Kurtosis</vt:lpstr>
      <vt:lpstr>Stock Comparison</vt:lpstr>
      <vt:lpstr>Kernel Density</vt:lpstr>
      <vt:lpstr>Kernel density plot</vt:lpstr>
      <vt:lpstr>PowerPoint Presentation</vt:lpstr>
      <vt:lpstr>Calculating daily returns</vt:lpstr>
      <vt:lpstr>Percentage change – Daily Returns</vt:lpstr>
      <vt:lpstr>Histogram - FORD</vt:lpstr>
      <vt:lpstr>Histogram - VWAGY</vt:lpstr>
      <vt:lpstr>Histogram - GM</vt:lpstr>
      <vt:lpstr>Histogram - TSLA</vt:lpstr>
      <vt:lpstr>Risk  vs  Returns</vt:lpstr>
      <vt:lpstr>Correlation between returns of all competitors</vt:lpstr>
      <vt:lpstr>FEATURE ENGINEERING</vt:lpstr>
      <vt:lpstr>stock_data</vt:lpstr>
      <vt:lpstr>Generating Momentum Factors with stock_data</vt:lpstr>
      <vt:lpstr>Fama/French 5 Factors (2x3) [Daily]</vt:lpstr>
      <vt:lpstr>ADS Index Most Current Vintage</vt:lpstr>
      <vt:lpstr>FRED - Federal Reserve Economic Data </vt:lpstr>
      <vt:lpstr>PowerPoint Presentation</vt:lpstr>
      <vt:lpstr>PowerPoint Presentation</vt:lpstr>
      <vt:lpstr>Correlation Matrix of the features of TSLA </vt:lpstr>
      <vt:lpstr>PowerPoint Presentation</vt:lpstr>
      <vt:lpstr>PowerPoint Presentation</vt:lpstr>
      <vt:lpstr>PowerPoint Presentation</vt:lpstr>
      <vt:lpstr>Feature Importance  Ridge Regression</vt:lpstr>
      <vt:lpstr>Feature Importance  Random Forest Regression</vt:lpstr>
      <vt:lpstr>Feature Importance  LASSO Regression</vt:lpstr>
      <vt:lpstr>Feature Importance  XGB Regression</vt:lpstr>
      <vt:lpstr>PowerPoint Presentation</vt:lpstr>
      <vt:lpstr>PowerPoint Presentation</vt:lpstr>
      <vt:lpstr>Random Forest Regressor</vt:lpstr>
      <vt:lpstr>PowerPoint Presentation</vt:lpstr>
      <vt:lpstr>Ridge Regression</vt:lpstr>
      <vt:lpstr>Ridge Regression</vt:lpstr>
      <vt:lpstr>LASSO (Least Absolute Shrinkage and Selection Operator) Regression</vt:lpstr>
      <vt:lpstr>Tuned Lasso Regression</vt:lpstr>
      <vt:lpstr>Extreme Gradient Boosting (XGBoost) Regressors</vt:lpstr>
      <vt:lpstr>XGBoost Regressors</vt:lpstr>
      <vt:lpstr>RMSE Comparison of different models</vt:lpstr>
      <vt:lpstr>Kalman filter</vt:lpstr>
      <vt:lpstr>GARCH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Yamini Manral</dc:creator>
  <cp:lastModifiedBy>Yamini Manral</cp:lastModifiedBy>
  <cp:revision>2</cp:revision>
  <dcterms:created xsi:type="dcterms:W3CDTF">2023-12-15T04:13:58Z</dcterms:created>
  <dcterms:modified xsi:type="dcterms:W3CDTF">2025-03-07T18:35:36Z</dcterms:modified>
</cp:coreProperties>
</file>